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0"/>
  </p:notesMasterIdLst>
  <p:sldIdLst>
    <p:sldId id="256" r:id="rId2"/>
    <p:sldId id="257" r:id="rId3"/>
    <p:sldId id="258" r:id="rId4"/>
    <p:sldId id="259" r:id="rId5"/>
    <p:sldId id="261" r:id="rId6"/>
    <p:sldId id="262" r:id="rId7"/>
    <p:sldId id="263" r:id="rId8"/>
    <p:sldId id="264" r:id="rId9"/>
  </p:sldIdLst>
  <p:sldSz cx="6858000" cy="9144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1152" y="2700"/>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A393307-D976-4DB1-81DC-A7AF5B6F08B3}" type="datetimeFigureOut">
              <a:rPr lang="ru-RU" smtClean="0"/>
              <a:pPr/>
              <a:t>21.12.2016</a:t>
            </a:fld>
            <a:endParaRPr lang="ru-RU"/>
          </a:p>
        </p:txBody>
      </p:sp>
      <p:sp>
        <p:nvSpPr>
          <p:cNvPr id="4" name="Образ слайда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993A7C7-7F89-4F19-8D8B-BC24500FF80E}" type="slidenum">
              <a:rPr lang="ru-RU" smtClean="0"/>
              <a:pPr/>
              <a:t>‹#›</a:t>
            </a:fld>
            <a:endParaRPr lang="ru-RU"/>
          </a:p>
        </p:txBody>
      </p:sp>
    </p:spTree>
    <p:extLst>
      <p:ext uri="{BB962C8B-B14F-4D97-AF65-F5344CB8AC3E}">
        <p14:creationId xmlns:p14="http://schemas.microsoft.com/office/powerpoint/2010/main" val="27489663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993A7C7-7F89-4F19-8D8B-BC24500FF80E}" type="slidenum">
              <a:rPr lang="ru-RU" smtClean="0"/>
              <a:pPr/>
              <a:t>1</a:t>
            </a:fld>
            <a:endParaRPr lang="ru-RU"/>
          </a:p>
        </p:txBody>
      </p:sp>
    </p:spTree>
    <p:extLst>
      <p:ext uri="{BB962C8B-B14F-4D97-AF65-F5344CB8AC3E}">
        <p14:creationId xmlns:p14="http://schemas.microsoft.com/office/powerpoint/2010/main" val="3326219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993A7C7-7F89-4F19-8D8B-BC24500FF80E}" type="slidenum">
              <a:rPr lang="ru-RU" smtClean="0"/>
              <a:pPr/>
              <a:t>2</a:t>
            </a:fld>
            <a:endParaRPr lang="ru-RU"/>
          </a:p>
        </p:txBody>
      </p:sp>
    </p:spTree>
    <p:extLst>
      <p:ext uri="{BB962C8B-B14F-4D97-AF65-F5344CB8AC3E}">
        <p14:creationId xmlns:p14="http://schemas.microsoft.com/office/powerpoint/2010/main" val="24764235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993A7C7-7F89-4F19-8D8B-BC24500FF80E}" type="slidenum">
              <a:rPr lang="ru-RU" smtClean="0"/>
              <a:pPr/>
              <a:t>3</a:t>
            </a:fld>
            <a:endParaRPr lang="ru-RU"/>
          </a:p>
        </p:txBody>
      </p:sp>
    </p:spTree>
    <p:extLst>
      <p:ext uri="{BB962C8B-B14F-4D97-AF65-F5344CB8AC3E}">
        <p14:creationId xmlns:p14="http://schemas.microsoft.com/office/powerpoint/2010/main" val="15746796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tt-RU" dirty="0" smtClean="0"/>
              <a:t> </a:t>
            </a:r>
            <a:endParaRPr lang="ru-RU" dirty="0"/>
          </a:p>
        </p:txBody>
      </p:sp>
      <p:sp>
        <p:nvSpPr>
          <p:cNvPr id="4" name="Номер слайда 3"/>
          <p:cNvSpPr>
            <a:spLocks noGrp="1"/>
          </p:cNvSpPr>
          <p:nvPr>
            <p:ph type="sldNum" sz="quarter" idx="10"/>
          </p:nvPr>
        </p:nvSpPr>
        <p:spPr/>
        <p:txBody>
          <a:bodyPr/>
          <a:lstStyle/>
          <a:p>
            <a:fld id="{2993A7C7-7F89-4F19-8D8B-BC24500FF80E}" type="slidenum">
              <a:rPr lang="ru-RU" smtClean="0"/>
              <a:t>7</a:t>
            </a:fld>
            <a:endParaRPr lang="ru-RU"/>
          </a:p>
        </p:txBody>
      </p:sp>
    </p:spTree>
    <p:extLst>
      <p:ext uri="{BB962C8B-B14F-4D97-AF65-F5344CB8AC3E}">
        <p14:creationId xmlns:p14="http://schemas.microsoft.com/office/powerpoint/2010/main" val="27270587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5155893"/>
            <a:ext cx="6858000" cy="3988107"/>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6858000" cy="5155893"/>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3536415"/>
            <a:ext cx="6858000" cy="3048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2133600"/>
            <a:ext cx="6858000" cy="68072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105346" y="6736727"/>
            <a:ext cx="4227758" cy="117615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4A16398-9084-4F70-A80F-1CADCA17B259}" type="datetimeFigureOut">
              <a:rPr lang="ru-RU" smtClean="0"/>
              <a:pPr/>
              <a:t>21.12.2016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E7C4911-6D0E-4F2C-878A-5489416DD3E6}" type="slidenum">
              <a:rPr lang="ru-RU" smtClean="0"/>
              <a:pPr/>
              <a:t>‹#›</a:t>
            </a:fld>
            <a:endParaRPr lang="ru-RU"/>
          </a:p>
        </p:txBody>
      </p:sp>
      <p:sp>
        <p:nvSpPr>
          <p:cNvPr id="2" name="Title 1"/>
          <p:cNvSpPr>
            <a:spLocks noGrp="1"/>
          </p:cNvSpPr>
          <p:nvPr>
            <p:ph type="ctrTitle"/>
          </p:nvPr>
        </p:nvSpPr>
        <p:spPr>
          <a:xfrm>
            <a:off x="613186" y="4176388"/>
            <a:ext cx="5381513" cy="2390889"/>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428750" y="975359"/>
            <a:ext cx="4800600" cy="463296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54A16398-9084-4F70-A80F-1CADCA17B259}" type="datetimeFigureOut">
              <a:rPr lang="ru-RU" smtClean="0"/>
              <a:pPr/>
              <a:t>21.12.2016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E7C4911-6D0E-4F2C-878A-5489416DD3E6}"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9" y="502023"/>
            <a:ext cx="1543050" cy="6984452"/>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2493085" y="975360"/>
            <a:ext cx="3621965" cy="652630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4A16398-9084-4F70-A80F-1CADCA17B259}" type="datetimeFigureOut">
              <a:rPr lang="ru-RU" smtClean="0"/>
              <a:pPr/>
              <a:t>21.12.2016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E7C4911-6D0E-4F2C-878A-5489416DD3E6}"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4A16398-9084-4F70-A80F-1CADCA17B259}" type="datetimeFigureOut">
              <a:rPr lang="ru-RU" smtClean="0"/>
              <a:pPr/>
              <a:t>21.12.2016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E7C4911-6D0E-4F2C-878A-5489416DD3E6}" type="slidenum">
              <a:rPr lang="ru-RU" smtClean="0"/>
              <a:pPr/>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857250" y="975360"/>
            <a:ext cx="4800600" cy="46329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5155893"/>
            <a:ext cx="6858000" cy="3988107"/>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6858000" cy="5155893"/>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536415"/>
            <a:ext cx="6858000" cy="3048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2133600"/>
            <a:ext cx="6858000" cy="68072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896" y="2896864"/>
            <a:ext cx="4475000" cy="3231128"/>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516828" y="6143348"/>
            <a:ext cx="4477871" cy="1113947"/>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4A16398-9084-4F70-A80F-1CADCA17B259}" type="datetimeFigureOut">
              <a:rPr lang="ru-RU" smtClean="0"/>
              <a:pPr/>
              <a:t>21.12.2016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E7C4911-6D0E-4F2C-878A-5489416DD3E6}"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4A16398-9084-4F70-A80F-1CADCA17B259}" type="datetimeFigureOut">
              <a:rPr lang="ru-RU" smtClean="0"/>
              <a:pPr/>
              <a:t>21.12.2016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E7C4911-6D0E-4F2C-878A-5489416DD3E6}" type="slidenum">
              <a:rPr lang="ru-RU" smtClean="0"/>
              <a:pPr/>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857249" y="975359"/>
            <a:ext cx="2510028" cy="46329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3483864" y="975360"/>
            <a:ext cx="2510028" cy="46329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57250" y="975360"/>
            <a:ext cx="2510028" cy="853016"/>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67335" y="1867103"/>
            <a:ext cx="2510028" cy="36576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3485477" y="975360"/>
            <a:ext cx="2510028" cy="853016"/>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3483769" y="1865376"/>
            <a:ext cx="2510028" cy="36576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4A16398-9084-4F70-A80F-1CADCA17B259}" type="datetimeFigureOut">
              <a:rPr lang="ru-RU" smtClean="0"/>
              <a:pPr/>
              <a:t>21.12.2016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DE7C4911-6D0E-4F2C-878A-5489416DD3E6}" type="slidenum">
              <a:rPr lang="ru-RU" smtClean="0"/>
              <a:pPr/>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4A16398-9084-4F70-A80F-1CADCA17B259}" type="datetimeFigureOut">
              <a:rPr lang="ru-RU" smtClean="0"/>
              <a:pPr/>
              <a:t>21.12.2016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DE7C4911-6D0E-4F2C-878A-5489416DD3E6}"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4A16398-9084-4F70-A80F-1CADCA17B259}" type="datetimeFigureOut">
              <a:rPr lang="ru-RU" smtClean="0"/>
              <a:pPr/>
              <a:t>21.12.2016</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DE7C4911-6D0E-4F2C-878A-5489416DD3E6}"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322" y="2946401"/>
            <a:ext cx="2727064" cy="1677991"/>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3445137" y="975360"/>
            <a:ext cx="3012814" cy="6526307"/>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06824" y="4663736"/>
            <a:ext cx="2541495" cy="285269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4A16398-9084-4F70-A80F-1CADCA17B259}" type="datetimeFigureOut">
              <a:rPr lang="ru-RU" smtClean="0"/>
              <a:pPr/>
              <a:t>21.12.2016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E7C4911-6D0E-4F2C-878A-5489416DD3E6}"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5155893"/>
            <a:ext cx="6858000" cy="3988107"/>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6858000" cy="5155893"/>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3536415"/>
            <a:ext cx="6858000" cy="3048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2133600"/>
            <a:ext cx="6858000" cy="68072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3356381" y="1524000"/>
            <a:ext cx="3086100" cy="4170408"/>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58415" y="1347315"/>
            <a:ext cx="2770586" cy="2884027"/>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4A16398-9084-4F70-A80F-1CADCA17B259}" type="datetimeFigureOut">
              <a:rPr lang="ru-RU" smtClean="0"/>
              <a:pPr/>
              <a:t>21.12.2016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E7C4911-6D0E-4F2C-878A-5489416DD3E6}" type="slidenum">
              <a:rPr lang="ru-RU" smtClean="0"/>
              <a:pPr/>
              <a:t>‹#›</a:t>
            </a:fld>
            <a:endParaRPr lang="ru-RU"/>
          </a:p>
        </p:txBody>
      </p:sp>
      <p:sp>
        <p:nvSpPr>
          <p:cNvPr id="2" name="Title 1"/>
          <p:cNvSpPr>
            <a:spLocks noGrp="1"/>
          </p:cNvSpPr>
          <p:nvPr>
            <p:ph type="title"/>
          </p:nvPr>
        </p:nvSpPr>
        <p:spPr>
          <a:xfrm>
            <a:off x="545451" y="5952561"/>
            <a:ext cx="4787654" cy="1524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6807200"/>
            <a:ext cx="6858000" cy="23368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6858000" cy="68072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5024405"/>
            <a:ext cx="6858000" cy="3048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2133600"/>
            <a:ext cx="6858000" cy="68072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344967" y="5829557"/>
            <a:ext cx="4884383" cy="1524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857250" y="976347"/>
            <a:ext cx="4800600" cy="463296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629150" y="8229601"/>
            <a:ext cx="1885950" cy="486833"/>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54A16398-9084-4F70-A80F-1CADCA17B259}" type="datetimeFigureOut">
              <a:rPr lang="ru-RU" smtClean="0"/>
              <a:pPr/>
              <a:t>21.12.2016</a:t>
            </a:fld>
            <a:endParaRPr lang="ru-RU"/>
          </a:p>
        </p:txBody>
      </p:sp>
      <p:sp>
        <p:nvSpPr>
          <p:cNvPr id="5" name="Footer Placeholder 4"/>
          <p:cNvSpPr>
            <a:spLocks noGrp="1"/>
          </p:cNvSpPr>
          <p:nvPr>
            <p:ph type="ftr" sz="quarter" idx="3"/>
          </p:nvPr>
        </p:nvSpPr>
        <p:spPr>
          <a:xfrm>
            <a:off x="342900" y="8229601"/>
            <a:ext cx="2514601" cy="486833"/>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2857500" y="8229601"/>
            <a:ext cx="1371600" cy="486833"/>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DE7C4911-6D0E-4F2C-878A-5489416DD3E6}"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jpeg"/><Relationship Id="rId10" Type="http://schemas.openxmlformats.org/officeDocument/2006/relationships/image" Target="../media/image16.png"/><Relationship Id="rId4" Type="http://schemas.openxmlformats.org/officeDocument/2006/relationships/image" Target="../media/image10.jpeg"/><Relationship Id="rId9" Type="http://schemas.openxmlformats.org/officeDocument/2006/relationships/image" Target="../media/image15.jpeg"/></Relationships>
</file>

<file path=ppt/slides/_rels/slide5.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28.jpe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3"/>
          <p:cNvGrpSpPr>
            <a:grpSpLocks noChangeAspect="1"/>
          </p:cNvGrpSpPr>
          <p:nvPr/>
        </p:nvGrpSpPr>
        <p:grpSpPr bwMode="auto">
          <a:xfrm>
            <a:off x="-405774" y="152556"/>
            <a:ext cx="7619366" cy="2792848"/>
            <a:chOff x="360" y="-72"/>
            <a:chExt cx="11999" cy="5235"/>
          </a:xfrm>
        </p:grpSpPr>
        <p:sp>
          <p:nvSpPr>
            <p:cNvPr id="6" name="AutoShape 4"/>
            <p:cNvSpPr>
              <a:spLocks noChangeAspect="1" noChangeArrowheads="1"/>
            </p:cNvSpPr>
            <p:nvPr/>
          </p:nvSpPr>
          <p:spPr bwMode="auto">
            <a:xfrm>
              <a:off x="780" y="-72"/>
              <a:ext cx="11579" cy="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7" name="AutoShape 5" descr="Гәҗит"/>
            <p:cNvSpPr>
              <a:spLocks noChangeArrowheads="1"/>
            </p:cNvSpPr>
            <p:nvPr/>
          </p:nvSpPr>
          <p:spPr bwMode="auto">
            <a:xfrm>
              <a:off x="1419" y="655"/>
              <a:ext cx="2181" cy="3494"/>
            </a:xfrm>
            <a:prstGeom prst="verticalScroll">
              <a:avLst>
                <a:gd name="adj" fmla="val 9949"/>
              </a:avLst>
            </a:prstGeom>
            <a:gradFill rotWithShape="1">
              <a:gsLst>
                <a:gs pos="0">
                  <a:srgbClr val="FF99CC"/>
                </a:gs>
                <a:gs pos="100000">
                  <a:srgbClr val="FFFFFF"/>
                </a:gs>
              </a:gsLst>
              <a:lin ang="540000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endParaRPr kumimoji="0" lang="tt-RU" sz="1200" b="1" i="0" u="none" strike="noStrike" cap="none" normalizeH="0" baseline="0" dirty="0" smtClean="0">
                <a:ln>
                  <a:noFill/>
                </a:ln>
                <a:solidFill>
                  <a:srgbClr val="333399"/>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ts val="1000"/>
                </a:spcAft>
                <a:buClrTx/>
                <a:buSzTx/>
                <a:buFontTx/>
                <a:buNone/>
                <a:tabLst/>
              </a:pPr>
              <a:r>
                <a:rPr kumimoji="0" lang="tt-RU" sz="1200" b="1" i="0" u="none" strike="noStrike" cap="none" normalizeH="0" baseline="0" dirty="0" smtClean="0">
                  <a:ln>
                    <a:noFill/>
                  </a:ln>
                  <a:solidFill>
                    <a:srgbClr val="333399"/>
                  </a:solidFill>
                  <a:effectLst/>
                  <a:latin typeface="Times New Roman" pitchFamily="18" charset="0"/>
                  <a:cs typeface="Times New Roman" pitchFamily="18" charset="0"/>
                </a:rPr>
                <a:t>Гәҗит 1998 елда чыга башлады</a:t>
              </a:r>
              <a:endParaRPr kumimoji="0" lang="ru-RU" sz="1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8" name="AutoShape 6"/>
            <p:cNvSpPr>
              <a:spLocks noChangeArrowheads="1"/>
            </p:cNvSpPr>
            <p:nvPr/>
          </p:nvSpPr>
          <p:spPr bwMode="auto">
            <a:xfrm>
              <a:off x="8770" y="655"/>
              <a:ext cx="2880" cy="3794"/>
            </a:xfrm>
            <a:prstGeom prst="verticalScroll">
              <a:avLst>
                <a:gd name="adj" fmla="val 9157"/>
              </a:avLst>
            </a:prstGeom>
            <a:gradFill rotWithShape="1">
              <a:gsLst>
                <a:gs pos="0">
                  <a:srgbClr val="FF99CC"/>
                </a:gs>
                <a:gs pos="100000">
                  <a:srgbClr val="FFFFFF"/>
                </a:gs>
              </a:gsLst>
              <a:lin ang="5400000" scaled="1"/>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tt-RU" sz="2600" b="1" dirty="0">
                  <a:solidFill>
                    <a:srgbClr val="333399"/>
                  </a:solidFill>
                  <a:latin typeface="Calibri" pitchFamily="34" charset="0"/>
                  <a:cs typeface="Arial" pitchFamily="34" charset="0"/>
                </a:rPr>
                <a:t>4</a:t>
              </a:r>
              <a:endParaRPr kumimoji="0" lang="tt-RU" sz="2600" b="1" i="0" u="none" strike="noStrike" cap="none" normalizeH="0" baseline="0" dirty="0" smtClean="0">
                <a:ln>
                  <a:noFill/>
                </a:ln>
                <a:solidFill>
                  <a:srgbClr val="333399"/>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r>
                <a:rPr kumimoji="0" lang="tt-RU" sz="1800" b="1" i="0" u="none" strike="noStrike" cap="none" normalizeH="0" baseline="0" dirty="0" smtClean="0">
                  <a:ln>
                    <a:noFill/>
                  </a:ln>
                  <a:solidFill>
                    <a:srgbClr val="333399"/>
                  </a:solidFill>
                  <a:effectLst/>
                  <a:latin typeface="Calibri" pitchFamily="34" charset="0"/>
                  <a:cs typeface="Arial" pitchFamily="34" charset="0"/>
                </a:rPr>
                <a:t>     </a:t>
              </a:r>
              <a:r>
                <a:rPr lang="tt-RU" b="1" dirty="0" smtClean="0">
                  <a:solidFill>
                    <a:srgbClr val="333399"/>
                  </a:solidFill>
                  <a:latin typeface="Calibri" pitchFamily="34" charset="0"/>
                  <a:cs typeface="Arial" pitchFamily="34" charset="0"/>
                </a:rPr>
                <a:t>19</a:t>
              </a:r>
              <a:r>
                <a:rPr kumimoji="0" lang="tt-RU" sz="1800" b="1" i="0" u="none" strike="noStrike" cap="none" normalizeH="0" baseline="0" dirty="0" smtClean="0">
                  <a:ln>
                    <a:noFill/>
                  </a:ln>
                  <a:solidFill>
                    <a:srgbClr val="333399"/>
                  </a:solidFill>
                  <a:effectLst/>
                  <a:latin typeface="Calibri" pitchFamily="34" charset="0"/>
                  <a:cs typeface="Arial" pitchFamily="34" charset="0"/>
                </a:rPr>
                <a:t>.12.2016</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WordArt 7"/>
            <p:cNvSpPr>
              <a:spLocks noChangeArrowheads="1" noChangeShapeType="1" noTextEdit="1"/>
            </p:cNvSpPr>
            <p:nvPr/>
          </p:nvSpPr>
          <p:spPr bwMode="auto">
            <a:xfrm rot="-484623">
              <a:off x="3682" y="1051"/>
              <a:ext cx="4272" cy="2618"/>
            </a:xfrm>
            <a:prstGeom prst="rect">
              <a:avLst/>
            </a:prstGeom>
            <a:extLst>
              <a:ext uri="{AF507438-7753-43E0-B8FC-AC1667EBCBE1}">
                <a14:hiddenEffects xmlns:a14="http://schemas.microsoft.com/office/drawing/2010/main">
                  <a:effectLst/>
                </a14:hiddenEffects>
              </a:ext>
            </a:extLst>
          </p:spPr>
          <p:txBody>
            <a:bodyPr wrap="none" fromWordArt="1">
              <a:prstTxWarp prst="textDeflateBottom">
                <a:avLst>
                  <a:gd name="adj" fmla="val 76472"/>
                </a:avLst>
              </a:prstTxWarp>
              <a:scene3d>
                <a:camera prst="legacyPerspectiveFront">
                  <a:rot lat="19799999" lon="19439998" rev="0"/>
                </a:camera>
                <a:lightRig rig="legacyNormal2" dir="t"/>
              </a:scene3d>
              <a:sp3d extrusionH="354000" prstMaterial="legacyMatte">
                <a:extrusionClr>
                  <a:srgbClr val="939676"/>
                </a:extrusionClr>
              </a:sp3d>
            </a:bodyPr>
            <a:lstStyle/>
            <a:p>
              <a:pPr algn="ctr" rtl="0">
                <a:buNone/>
              </a:pPr>
              <a:r>
                <a:rPr lang="ru-RU" sz="3600" b="1" kern="10" spc="0" dirty="0" smtClean="0">
                  <a:ln w="9525">
                    <a:round/>
                    <a:headEnd/>
                    <a:tailEnd/>
                  </a:ln>
                  <a:gradFill rotWithShape="0">
                    <a:gsLst>
                      <a:gs pos="0">
                        <a:srgbClr val="707070"/>
                      </a:gs>
                      <a:gs pos="50000">
                        <a:srgbClr val="00FFFF"/>
                      </a:gs>
                      <a:gs pos="100000">
                        <a:srgbClr val="707070"/>
                      </a:gs>
                    </a:gsLst>
                    <a:lin ang="3184623" scaled="1"/>
                  </a:gradFill>
                  <a:effectLst/>
                  <a:latin typeface="Impact"/>
                </a:rPr>
                <a:t>Ай </a:t>
              </a:r>
            </a:p>
            <a:p>
              <a:pPr algn="ctr" rtl="0">
                <a:buNone/>
              </a:pPr>
              <a:r>
                <a:rPr lang="ru-RU" sz="3600" b="1" kern="10" spc="0" dirty="0" err="1" smtClean="0">
                  <a:ln w="9525">
                    <a:round/>
                    <a:headEnd/>
                    <a:tailEnd/>
                  </a:ln>
                  <a:gradFill rotWithShape="0">
                    <a:gsLst>
                      <a:gs pos="0">
                        <a:srgbClr val="707070"/>
                      </a:gs>
                      <a:gs pos="50000">
                        <a:srgbClr val="00FFFF"/>
                      </a:gs>
                      <a:gs pos="100000">
                        <a:srgbClr val="707070"/>
                      </a:gs>
                    </a:gsLst>
                    <a:lin ang="3184623" scaled="1"/>
                  </a:gradFill>
                  <a:effectLst/>
                  <a:latin typeface="Impact"/>
                </a:rPr>
                <a:t>нурлары</a:t>
              </a:r>
              <a:endParaRPr lang="ru-RU" sz="3600" b="1" kern="10" spc="0" dirty="0">
                <a:ln w="9525">
                  <a:round/>
                  <a:headEnd/>
                  <a:tailEnd/>
                </a:ln>
                <a:gradFill rotWithShape="0">
                  <a:gsLst>
                    <a:gs pos="0">
                      <a:srgbClr val="707070"/>
                    </a:gs>
                    <a:gs pos="50000">
                      <a:srgbClr val="00FFFF"/>
                    </a:gs>
                    <a:gs pos="100000">
                      <a:srgbClr val="707070"/>
                    </a:gs>
                  </a:gsLst>
                  <a:lin ang="3184623" scaled="1"/>
                </a:gradFill>
                <a:effectLst/>
                <a:latin typeface="Impact"/>
              </a:endParaRPr>
            </a:p>
          </p:txBody>
        </p:sp>
        <p:sp>
          <p:nvSpPr>
            <p:cNvPr id="10" name="Text Box 8"/>
            <p:cNvSpPr txBox="1">
              <a:spLocks noChangeArrowheads="1"/>
            </p:cNvSpPr>
            <p:nvPr/>
          </p:nvSpPr>
          <p:spPr bwMode="auto">
            <a:xfrm>
              <a:off x="3420" y="3669"/>
              <a:ext cx="6300" cy="1313"/>
            </a:xfrm>
            <a:prstGeom prst="rect">
              <a:avLst/>
            </a:prstGeom>
            <a:solidFill>
              <a:srgbClr val="92D05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457200" marR="0" lvl="1" indent="0" algn="ctr" defTabSz="914400" rtl="0" eaLnBrk="1" fontAlgn="base" latinLnBrk="0" hangingPunct="1">
                <a:lnSpc>
                  <a:spcPct val="100000"/>
                </a:lnSpc>
                <a:spcBef>
                  <a:spcPct val="0"/>
                </a:spcBef>
                <a:spcAft>
                  <a:spcPts val="1000"/>
                </a:spcAft>
                <a:buClrTx/>
                <a:buSzTx/>
                <a:buFontTx/>
                <a:buNone/>
                <a:tabLst/>
              </a:pPr>
              <a:r>
                <a:rPr kumimoji="0" lang="tt-RU" sz="1400" b="1" i="0" u="none" strike="noStrike" cap="none" normalizeH="0" baseline="0" dirty="0" smtClean="0">
                  <a:ln>
                    <a:noFill/>
                  </a:ln>
                  <a:solidFill>
                    <a:srgbClr val="000080"/>
                  </a:solidFill>
                  <a:effectLst/>
                  <a:latin typeface="Tahoma" pitchFamily="34" charset="0"/>
                  <a:cs typeface="Arial" pitchFamily="34" charset="0"/>
                </a:rPr>
                <a:t>аба  районы Олы Кибәче урта гомумбелем бирү мәктәбенең айлык гәҗите</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1" name="AutoShape 9"/>
            <p:cNvSpPr>
              <a:spLocks noChangeArrowheads="1"/>
            </p:cNvSpPr>
            <p:nvPr/>
          </p:nvSpPr>
          <p:spPr bwMode="auto">
            <a:xfrm>
              <a:off x="4140" y="3902"/>
              <a:ext cx="360" cy="360"/>
            </a:xfrm>
            <a:prstGeom prst="moon">
              <a:avLst>
                <a:gd name="adj" fmla="val 50000"/>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2" name="AutoShape 10"/>
            <p:cNvSpPr>
              <a:spLocks noChangeArrowheads="1"/>
            </p:cNvSpPr>
            <p:nvPr/>
          </p:nvSpPr>
          <p:spPr bwMode="auto">
            <a:xfrm>
              <a:off x="3600" y="408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3" name="AutoShape 11"/>
            <p:cNvSpPr>
              <a:spLocks noChangeArrowheads="1"/>
            </p:cNvSpPr>
            <p:nvPr/>
          </p:nvSpPr>
          <p:spPr bwMode="auto">
            <a:xfrm>
              <a:off x="3960" y="444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4" name="AutoShape 12"/>
            <p:cNvSpPr>
              <a:spLocks noChangeArrowheads="1"/>
            </p:cNvSpPr>
            <p:nvPr/>
          </p:nvSpPr>
          <p:spPr bwMode="auto">
            <a:xfrm>
              <a:off x="4500" y="462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5" name="AutoShape 13"/>
            <p:cNvSpPr>
              <a:spLocks noChangeArrowheads="1"/>
            </p:cNvSpPr>
            <p:nvPr/>
          </p:nvSpPr>
          <p:spPr bwMode="auto">
            <a:xfrm>
              <a:off x="3600" y="462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6" name="AutoShape 14"/>
            <p:cNvSpPr>
              <a:spLocks noChangeArrowheads="1"/>
            </p:cNvSpPr>
            <p:nvPr/>
          </p:nvSpPr>
          <p:spPr bwMode="auto">
            <a:xfrm>
              <a:off x="9360" y="408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7" name="AutoShape 15"/>
            <p:cNvSpPr>
              <a:spLocks noChangeArrowheads="1"/>
            </p:cNvSpPr>
            <p:nvPr/>
          </p:nvSpPr>
          <p:spPr bwMode="auto">
            <a:xfrm>
              <a:off x="9000" y="444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8" name="AutoShape 16"/>
            <p:cNvSpPr>
              <a:spLocks noChangeArrowheads="1"/>
            </p:cNvSpPr>
            <p:nvPr/>
          </p:nvSpPr>
          <p:spPr bwMode="auto">
            <a:xfrm>
              <a:off x="9360" y="462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9" name="AutoShape 17"/>
            <p:cNvSpPr>
              <a:spLocks noChangeArrowheads="1"/>
            </p:cNvSpPr>
            <p:nvPr/>
          </p:nvSpPr>
          <p:spPr bwMode="auto">
            <a:xfrm>
              <a:off x="8460" y="462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20" name="AutoShape 18"/>
            <p:cNvSpPr>
              <a:spLocks noChangeArrowheads="1"/>
            </p:cNvSpPr>
            <p:nvPr/>
          </p:nvSpPr>
          <p:spPr bwMode="auto">
            <a:xfrm>
              <a:off x="7560" y="462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21" name="AutoShape 19"/>
            <p:cNvSpPr>
              <a:spLocks noChangeArrowheads="1"/>
            </p:cNvSpPr>
            <p:nvPr/>
          </p:nvSpPr>
          <p:spPr bwMode="auto">
            <a:xfrm>
              <a:off x="6120" y="462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22" name="AutoShape 20"/>
            <p:cNvSpPr>
              <a:spLocks noChangeArrowheads="1"/>
            </p:cNvSpPr>
            <p:nvPr/>
          </p:nvSpPr>
          <p:spPr bwMode="auto">
            <a:xfrm>
              <a:off x="9360" y="174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23" name="AutoShape 21"/>
            <p:cNvSpPr>
              <a:spLocks noChangeArrowheads="1"/>
            </p:cNvSpPr>
            <p:nvPr/>
          </p:nvSpPr>
          <p:spPr bwMode="auto">
            <a:xfrm>
              <a:off x="10260" y="174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24" name="AutoShape 22"/>
            <p:cNvSpPr>
              <a:spLocks noChangeArrowheads="1"/>
            </p:cNvSpPr>
            <p:nvPr/>
          </p:nvSpPr>
          <p:spPr bwMode="auto">
            <a:xfrm>
              <a:off x="9600" y="228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25" name="AutoShape 23"/>
            <p:cNvSpPr>
              <a:spLocks noChangeArrowheads="1"/>
            </p:cNvSpPr>
            <p:nvPr/>
          </p:nvSpPr>
          <p:spPr bwMode="auto">
            <a:xfrm>
              <a:off x="10260" y="228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26" name="AutoShape 24"/>
            <p:cNvSpPr>
              <a:spLocks noChangeArrowheads="1"/>
            </p:cNvSpPr>
            <p:nvPr/>
          </p:nvSpPr>
          <p:spPr bwMode="auto">
            <a:xfrm>
              <a:off x="9900" y="246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27" name="AutoShape 25"/>
            <p:cNvSpPr>
              <a:spLocks noChangeArrowheads="1"/>
            </p:cNvSpPr>
            <p:nvPr/>
          </p:nvSpPr>
          <p:spPr bwMode="auto">
            <a:xfrm>
              <a:off x="9360" y="246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28" name="AutoShape 26"/>
            <p:cNvSpPr>
              <a:spLocks noChangeArrowheads="1"/>
            </p:cNvSpPr>
            <p:nvPr/>
          </p:nvSpPr>
          <p:spPr bwMode="auto">
            <a:xfrm>
              <a:off x="10440" y="300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29" name="AutoShape 27"/>
            <p:cNvSpPr>
              <a:spLocks noChangeArrowheads="1"/>
            </p:cNvSpPr>
            <p:nvPr/>
          </p:nvSpPr>
          <p:spPr bwMode="auto">
            <a:xfrm>
              <a:off x="1800" y="282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30" name="AutoShape 28"/>
            <p:cNvSpPr>
              <a:spLocks noChangeArrowheads="1"/>
            </p:cNvSpPr>
            <p:nvPr/>
          </p:nvSpPr>
          <p:spPr bwMode="auto">
            <a:xfrm>
              <a:off x="2160" y="264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31" name="AutoShape 29"/>
            <p:cNvSpPr>
              <a:spLocks noChangeArrowheads="1"/>
            </p:cNvSpPr>
            <p:nvPr/>
          </p:nvSpPr>
          <p:spPr bwMode="auto">
            <a:xfrm>
              <a:off x="2520" y="282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32" name="AutoShape 30"/>
            <p:cNvSpPr>
              <a:spLocks noChangeArrowheads="1"/>
            </p:cNvSpPr>
            <p:nvPr/>
          </p:nvSpPr>
          <p:spPr bwMode="auto">
            <a:xfrm>
              <a:off x="4140" y="1202"/>
              <a:ext cx="345" cy="416"/>
            </a:xfrm>
            <a:prstGeom prst="star5">
              <a:avLst/>
            </a:pr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33" name="AutoShape 31"/>
            <p:cNvSpPr>
              <a:spLocks noChangeArrowheads="1"/>
            </p:cNvSpPr>
            <p:nvPr/>
          </p:nvSpPr>
          <p:spPr bwMode="auto">
            <a:xfrm>
              <a:off x="4485" y="1742"/>
              <a:ext cx="195" cy="360"/>
            </a:xfrm>
            <a:prstGeom prst="star5">
              <a:avLst/>
            </a:pr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34" name="AutoShape 32"/>
            <p:cNvSpPr>
              <a:spLocks noChangeArrowheads="1"/>
            </p:cNvSpPr>
            <p:nvPr/>
          </p:nvSpPr>
          <p:spPr bwMode="auto">
            <a:xfrm>
              <a:off x="3338" y="2282"/>
              <a:ext cx="262" cy="420"/>
            </a:xfrm>
            <a:prstGeom prst="star5">
              <a:avLst/>
            </a:pr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35" name="AutoShape 33"/>
            <p:cNvSpPr>
              <a:spLocks noChangeArrowheads="1"/>
            </p:cNvSpPr>
            <p:nvPr/>
          </p:nvSpPr>
          <p:spPr bwMode="auto">
            <a:xfrm>
              <a:off x="3878" y="3182"/>
              <a:ext cx="262" cy="360"/>
            </a:xfrm>
            <a:prstGeom prst="star5">
              <a:avLst/>
            </a:pr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36" name="AutoShape 34"/>
            <p:cNvSpPr>
              <a:spLocks noChangeArrowheads="1"/>
            </p:cNvSpPr>
            <p:nvPr/>
          </p:nvSpPr>
          <p:spPr bwMode="auto">
            <a:xfrm>
              <a:off x="6008" y="3542"/>
              <a:ext cx="292" cy="236"/>
            </a:xfrm>
            <a:prstGeom prst="star5">
              <a:avLst/>
            </a:pr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37" name="AutoShape 35"/>
            <p:cNvSpPr>
              <a:spLocks noChangeArrowheads="1"/>
            </p:cNvSpPr>
            <p:nvPr/>
          </p:nvSpPr>
          <p:spPr bwMode="auto">
            <a:xfrm>
              <a:off x="5123" y="3454"/>
              <a:ext cx="277" cy="268"/>
            </a:xfrm>
            <a:prstGeom prst="star5">
              <a:avLst/>
            </a:pr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38" name="AutoShape 36"/>
            <p:cNvSpPr>
              <a:spLocks noChangeArrowheads="1"/>
            </p:cNvSpPr>
            <p:nvPr/>
          </p:nvSpPr>
          <p:spPr bwMode="auto">
            <a:xfrm>
              <a:off x="6840" y="1202"/>
              <a:ext cx="360" cy="328"/>
            </a:xfrm>
            <a:prstGeom prst="star5">
              <a:avLst/>
            </a:pr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39" name="AutoShape 37"/>
            <p:cNvSpPr>
              <a:spLocks noChangeArrowheads="1"/>
            </p:cNvSpPr>
            <p:nvPr/>
          </p:nvSpPr>
          <p:spPr bwMode="auto">
            <a:xfrm>
              <a:off x="7560" y="1742"/>
              <a:ext cx="394" cy="437"/>
            </a:xfrm>
            <a:prstGeom prst="star5">
              <a:avLst/>
            </a:pr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40" name="AutoShape 38"/>
            <p:cNvSpPr>
              <a:spLocks noChangeArrowheads="1"/>
            </p:cNvSpPr>
            <p:nvPr/>
          </p:nvSpPr>
          <p:spPr bwMode="auto">
            <a:xfrm>
              <a:off x="7058" y="2179"/>
              <a:ext cx="322" cy="283"/>
            </a:xfrm>
            <a:prstGeom prst="star5">
              <a:avLst/>
            </a:pr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41" name="AutoShape 39"/>
            <p:cNvSpPr>
              <a:spLocks noChangeArrowheads="1"/>
            </p:cNvSpPr>
            <p:nvPr/>
          </p:nvSpPr>
          <p:spPr bwMode="auto">
            <a:xfrm>
              <a:off x="8100" y="3002"/>
              <a:ext cx="360" cy="360"/>
            </a:xfrm>
            <a:prstGeom prst="star5">
              <a:avLst/>
            </a:pr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42" name="Line 40"/>
            <p:cNvSpPr>
              <a:spLocks noChangeShapeType="1"/>
            </p:cNvSpPr>
            <p:nvPr/>
          </p:nvSpPr>
          <p:spPr bwMode="auto">
            <a:xfrm>
              <a:off x="360" y="5162"/>
              <a:ext cx="1134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3" name="AutoShape 41"/>
            <p:cNvSpPr>
              <a:spLocks noChangeArrowheads="1"/>
            </p:cNvSpPr>
            <p:nvPr/>
          </p:nvSpPr>
          <p:spPr bwMode="auto">
            <a:xfrm>
              <a:off x="10800" y="174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44" name="AutoShape 42"/>
            <p:cNvSpPr>
              <a:spLocks noChangeArrowheads="1"/>
            </p:cNvSpPr>
            <p:nvPr/>
          </p:nvSpPr>
          <p:spPr bwMode="auto">
            <a:xfrm>
              <a:off x="10620" y="210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45" name="AutoShape 43"/>
            <p:cNvSpPr>
              <a:spLocks noChangeArrowheads="1"/>
            </p:cNvSpPr>
            <p:nvPr/>
          </p:nvSpPr>
          <p:spPr bwMode="auto">
            <a:xfrm>
              <a:off x="10800" y="246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46" name="AutoShape 44"/>
            <p:cNvSpPr>
              <a:spLocks noChangeArrowheads="1"/>
            </p:cNvSpPr>
            <p:nvPr/>
          </p:nvSpPr>
          <p:spPr bwMode="auto">
            <a:xfrm>
              <a:off x="10260" y="270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47" name="AutoShape 45"/>
            <p:cNvSpPr>
              <a:spLocks noChangeArrowheads="1"/>
            </p:cNvSpPr>
            <p:nvPr/>
          </p:nvSpPr>
          <p:spPr bwMode="auto">
            <a:xfrm>
              <a:off x="9540" y="282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48" name="AutoShape 46"/>
            <p:cNvSpPr>
              <a:spLocks noChangeArrowheads="1"/>
            </p:cNvSpPr>
            <p:nvPr/>
          </p:nvSpPr>
          <p:spPr bwMode="auto">
            <a:xfrm>
              <a:off x="10800" y="282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49" name="AutoShape 47"/>
            <p:cNvSpPr>
              <a:spLocks noChangeArrowheads="1"/>
            </p:cNvSpPr>
            <p:nvPr/>
          </p:nvSpPr>
          <p:spPr bwMode="auto">
            <a:xfrm>
              <a:off x="9900" y="2822"/>
              <a:ext cx="180" cy="180"/>
            </a:xfrm>
            <a:prstGeom prst="star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grpSp>
      <p:sp>
        <p:nvSpPr>
          <p:cNvPr id="50" name="AutoShape 48"/>
          <p:cNvSpPr>
            <a:spLocks noChangeArrowheads="1"/>
          </p:cNvSpPr>
          <p:nvPr/>
        </p:nvSpPr>
        <p:spPr bwMode="auto">
          <a:xfrm>
            <a:off x="188640" y="4499992"/>
            <a:ext cx="6257828" cy="4248472"/>
          </a:xfrm>
          <a:prstGeom prst="roundRect">
            <a:avLst>
              <a:gd name="adj" fmla="val 16667"/>
            </a:avLst>
          </a:prstGeom>
          <a:solidFill>
            <a:schemeClr val="accent1">
              <a:lumMod val="40000"/>
              <a:lumOff val="60000"/>
            </a:schemeClr>
          </a:solidFill>
          <a:ln w="12700" algn="ctr">
            <a:solidFill>
              <a:srgbClr val="92CDDC"/>
            </a:solidFill>
            <a:round/>
            <a:headEnd/>
            <a:tailEnd/>
          </a:ln>
          <a:effectLst>
            <a:outerShdw dist="28398" dir="3806097" algn="ctr" rotWithShape="0">
              <a:srgbClr val="205867">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tt-RU" sz="1200" b="0" i="0" u="none" strike="noStrike" cap="none" normalizeH="0" baseline="0" dirty="0" smtClean="0">
                <a:ln>
                  <a:noFill/>
                </a:ln>
                <a:solidFill>
                  <a:srgbClr val="002060"/>
                </a:solidFill>
                <a:effectLst/>
                <a:latin typeface="Times New Roman" pitchFamily="18" charset="0"/>
                <a:cs typeface="Times New Roman" pitchFamily="18" charset="0"/>
              </a:rPr>
              <a:t> </a:t>
            </a:r>
            <a:r>
              <a:rPr kumimoji="0" lang="tt-RU" sz="1200" b="1" i="0" u="none" strike="noStrike" cap="none" normalizeH="0" baseline="0" dirty="0" smtClean="0">
                <a:ln>
                  <a:noFill/>
                </a:ln>
                <a:solidFill>
                  <a:srgbClr val="002060"/>
                </a:solidFill>
                <a:effectLst/>
                <a:latin typeface="Times New Roman" pitchFamily="18" charset="0"/>
                <a:cs typeface="Times New Roman" pitchFamily="18" charset="0"/>
              </a:rPr>
              <a:t>Декабр</a:t>
            </a:r>
            <a:r>
              <a:rPr lang="ru-RU" sz="1200" b="1" dirty="0" err="1" smtClean="0">
                <a:solidFill>
                  <a:srgbClr val="002060"/>
                </a:solidFill>
                <a:latin typeface="Times New Roman" pitchFamily="18" charset="0"/>
                <a:cs typeface="Times New Roman" pitchFamily="18" charset="0"/>
              </a:rPr>
              <a:t>ь</a:t>
            </a:r>
            <a:r>
              <a:rPr lang="ru-RU" sz="1200" b="1" dirty="0" smtClean="0">
                <a:solidFill>
                  <a:srgbClr val="002060"/>
                </a:solidFill>
                <a:latin typeface="Times New Roman" pitchFamily="18" charset="0"/>
                <a:cs typeface="Times New Roman" pitchFamily="18" charset="0"/>
              </a:rPr>
              <a:t>-</a:t>
            </a:r>
            <a:r>
              <a:rPr lang="tt-RU" sz="1200" b="1" dirty="0" smtClean="0">
                <a:solidFill>
                  <a:srgbClr val="002060"/>
                </a:solidFill>
                <a:latin typeface="Times New Roman" pitchFamily="18" charset="0"/>
                <a:cs typeface="Times New Roman" pitchFamily="18" charset="0"/>
              </a:rPr>
              <a:t> кышкы “урак өсте” </a:t>
            </a:r>
          </a:p>
          <a:p>
            <a:pPr marL="0" marR="0" lvl="0" indent="0" algn="l" defTabSz="914400" rtl="0" eaLnBrk="1" fontAlgn="base" latinLnBrk="0" hangingPunct="1">
              <a:lnSpc>
                <a:spcPct val="100000"/>
              </a:lnSpc>
              <a:spcBef>
                <a:spcPct val="0"/>
              </a:spcBef>
              <a:spcAft>
                <a:spcPct val="0"/>
              </a:spcAft>
              <a:buClrTx/>
              <a:buSzTx/>
              <a:buFontTx/>
              <a:buNone/>
              <a:tabLst/>
            </a:pPr>
            <a:r>
              <a:rPr kumimoji="0" lang="tt-RU" sz="1200" b="0" i="0" u="none" strike="noStrike" cap="none" normalizeH="0" baseline="0" dirty="0" smtClean="0">
                <a:ln>
                  <a:noFill/>
                </a:ln>
                <a:solidFill>
                  <a:srgbClr val="002060"/>
                </a:solidFill>
                <a:effectLst/>
                <a:latin typeface="Times New Roman" pitchFamily="18" charset="0"/>
                <a:cs typeface="Times New Roman" pitchFamily="18" charset="0"/>
              </a:rPr>
              <a:t>           Менә кышның беренче ае-дека</a:t>
            </a:r>
            <a:r>
              <a:rPr kumimoji="0" lang="ru-RU" sz="1200" b="0" i="0" u="none" strike="noStrike" cap="none" normalizeH="0" baseline="0" dirty="0" err="1" smtClean="0">
                <a:ln>
                  <a:noFill/>
                </a:ln>
                <a:solidFill>
                  <a:srgbClr val="002060"/>
                </a:solidFill>
                <a:effectLst/>
                <a:latin typeface="Times New Roman" pitchFamily="18" charset="0"/>
                <a:cs typeface="Times New Roman" pitchFamily="18" charset="0"/>
              </a:rPr>
              <a:t>брь</a:t>
            </a:r>
            <a:r>
              <a:rPr kumimoji="0" lang="ru-RU" sz="1200" b="0" i="0" u="none" strike="noStrike" cap="none" normalizeH="0" baseline="0" dirty="0" smtClean="0">
                <a:ln>
                  <a:noFill/>
                </a:ln>
                <a:solidFill>
                  <a:srgbClr val="002060"/>
                </a:solidFill>
                <a:effectLst/>
                <a:latin typeface="Times New Roman" pitchFamily="18" charset="0"/>
                <a:cs typeface="Times New Roman" pitchFamily="18" charset="0"/>
              </a:rPr>
              <a:t> </a:t>
            </a:r>
            <a:r>
              <a:rPr kumimoji="0" lang="tt-RU" sz="1200" b="0" i="0" u="none" strike="noStrike" cap="none" normalizeH="0" baseline="0" dirty="0" smtClean="0">
                <a:ln>
                  <a:noFill/>
                </a:ln>
                <a:solidFill>
                  <a:srgbClr val="002060"/>
                </a:solidFill>
                <a:effectLst/>
                <a:latin typeface="Times New Roman" pitchFamily="18" charset="0"/>
                <a:cs typeface="Times New Roman" pitchFamily="18" charset="0"/>
              </a:rPr>
              <a:t> башланып китте</a:t>
            </a:r>
            <a:r>
              <a:rPr lang="tt-RU" sz="1200" dirty="0" smtClean="0">
                <a:solidFill>
                  <a:srgbClr val="002060"/>
                </a:solidFill>
                <a:latin typeface="Times New Roman" pitchFamily="18" charset="0"/>
                <a:cs typeface="Times New Roman" pitchFamily="18" charset="0"/>
              </a:rPr>
              <a:t>. Кышкы табигат</a:t>
            </a:r>
            <a:r>
              <a:rPr lang="ru-RU" sz="1200" dirty="0" err="1" smtClean="0">
                <a:solidFill>
                  <a:srgbClr val="002060"/>
                </a:solidFill>
                <a:latin typeface="Times New Roman" pitchFamily="18" charset="0"/>
                <a:cs typeface="Times New Roman" pitchFamily="18" charset="0"/>
              </a:rPr>
              <a:t>ь</a:t>
            </a:r>
            <a:r>
              <a:rPr lang="tt-RU" sz="1200" dirty="0" smtClean="0">
                <a:solidFill>
                  <a:srgbClr val="002060"/>
                </a:solidFill>
                <a:latin typeface="Times New Roman" pitchFamily="18" charset="0"/>
                <a:cs typeface="Times New Roman" pitchFamily="18" charset="0"/>
              </a:rPr>
              <a:t>нең  үз яме, үз матурлыгы.  Аклыкка төренгән тирә-яктан сафлык, чисталык бөркелеп, күңелләр дә яктырыр, борчу-мәшәкат</a:t>
            </a:r>
            <a:r>
              <a:rPr lang="ru-RU" sz="1200" dirty="0" err="1" smtClean="0">
                <a:solidFill>
                  <a:srgbClr val="002060"/>
                </a:solidFill>
                <a:latin typeface="Times New Roman" pitchFamily="18" charset="0"/>
                <a:cs typeface="Times New Roman" pitchFamily="18" charset="0"/>
              </a:rPr>
              <a:t>ь</a:t>
            </a:r>
            <a:r>
              <a:rPr lang="tt-RU" sz="1200" dirty="0" smtClean="0">
                <a:solidFill>
                  <a:srgbClr val="002060"/>
                </a:solidFill>
                <a:latin typeface="Times New Roman" pitchFamily="18" charset="0"/>
                <a:cs typeface="Times New Roman" pitchFamily="18" charset="0"/>
              </a:rPr>
              <a:t>ләр көзге яңгырларда адашып калыр сыман.</a:t>
            </a:r>
          </a:p>
          <a:p>
            <a:pPr marL="0" marR="0" lvl="0" indent="0" algn="l" defTabSz="914400" rtl="0" eaLnBrk="1" fontAlgn="base" latinLnBrk="0" hangingPunct="1">
              <a:lnSpc>
                <a:spcPct val="100000"/>
              </a:lnSpc>
              <a:spcBef>
                <a:spcPct val="0"/>
              </a:spcBef>
              <a:spcAft>
                <a:spcPct val="0"/>
              </a:spcAft>
              <a:buClrTx/>
              <a:buSzTx/>
              <a:buFontTx/>
              <a:buNone/>
              <a:tabLst/>
            </a:pPr>
            <a:r>
              <a:rPr lang="tt-RU" sz="1200" dirty="0" smtClean="0">
                <a:solidFill>
                  <a:srgbClr val="002060"/>
                </a:solidFill>
                <a:latin typeface="Times New Roman" pitchFamily="18" charset="0"/>
                <a:cs typeface="Times New Roman" pitchFamily="18" charset="0"/>
              </a:rPr>
              <a:t>          Авыл җирендә,  көзге  эшләр тәмамлангач,  язга кадәр эшләр кимеп куя. Табигат</a:t>
            </a:r>
            <a:r>
              <a:rPr lang="ru-RU" sz="1200" dirty="0" err="1" smtClean="0">
                <a:solidFill>
                  <a:srgbClr val="002060"/>
                </a:solidFill>
                <a:latin typeface="Times New Roman" pitchFamily="18" charset="0"/>
                <a:cs typeface="Times New Roman" pitchFamily="18" charset="0"/>
              </a:rPr>
              <a:t>ь</a:t>
            </a:r>
            <a:r>
              <a:rPr lang="ru-RU" sz="1200" dirty="0" smtClean="0">
                <a:solidFill>
                  <a:srgbClr val="002060"/>
                </a:solidFill>
                <a:latin typeface="Times New Roman" pitchFamily="18" charset="0"/>
                <a:cs typeface="Times New Roman" pitchFamily="18" charset="0"/>
              </a:rPr>
              <a:t> </a:t>
            </a:r>
            <a:r>
              <a:rPr lang="tt-RU" sz="1200" dirty="0" smtClean="0">
                <a:solidFill>
                  <a:srgbClr val="002060"/>
                </a:solidFill>
                <a:latin typeface="Times New Roman" pitchFamily="18" charset="0"/>
                <a:cs typeface="Times New Roman" pitchFamily="18" charset="0"/>
              </a:rPr>
              <a:t>йокыга талгач, авыл халкы да бераз ял итеп ала. Ә менә мәктәп өчен кышкы айларны берничек тә ял итү вакыты  дип әйтеп булмый. </a:t>
            </a:r>
          </a:p>
          <a:p>
            <a:pPr marL="0" marR="0" lvl="0" indent="0" algn="l" defTabSz="914400" rtl="0" eaLnBrk="1" fontAlgn="base" latinLnBrk="0" hangingPunct="1">
              <a:lnSpc>
                <a:spcPct val="100000"/>
              </a:lnSpc>
              <a:spcBef>
                <a:spcPct val="0"/>
              </a:spcBef>
              <a:spcAft>
                <a:spcPct val="0"/>
              </a:spcAft>
              <a:buClrTx/>
              <a:buSzTx/>
              <a:buFontTx/>
              <a:buNone/>
              <a:tabLst/>
            </a:pPr>
            <a:r>
              <a:rPr lang="tt-RU" sz="1200" dirty="0" smtClean="0">
                <a:solidFill>
                  <a:srgbClr val="002060"/>
                </a:solidFill>
                <a:latin typeface="Times New Roman" pitchFamily="18" charset="0"/>
                <a:cs typeface="Times New Roman" pitchFamily="18" charset="0"/>
              </a:rPr>
              <a:t>        </a:t>
            </a:r>
            <a:r>
              <a:rPr lang="ru-RU" sz="1200" dirty="0" smtClean="0">
                <a:solidFill>
                  <a:srgbClr val="002060"/>
                </a:solidFill>
                <a:latin typeface="Times New Roman" pitchFamily="18" charset="0"/>
                <a:cs typeface="Times New Roman" pitchFamily="18" charset="0"/>
              </a:rPr>
              <a:t>Декабрь </a:t>
            </a:r>
            <a:r>
              <a:rPr lang="ru-RU" sz="1200" dirty="0" err="1" smtClean="0">
                <a:solidFill>
                  <a:srgbClr val="002060"/>
                </a:solidFill>
                <a:latin typeface="Times New Roman" pitchFamily="18" charset="0"/>
                <a:cs typeface="Times New Roman" pitchFamily="18" charset="0"/>
              </a:rPr>
              <a:t>аен</a:t>
            </a:r>
            <a:r>
              <a:rPr lang="ru-RU" sz="1200" dirty="0" smtClean="0">
                <a:solidFill>
                  <a:srgbClr val="002060"/>
                </a:solidFill>
                <a:latin typeface="Times New Roman" pitchFamily="18" charset="0"/>
                <a:cs typeface="Times New Roman" pitchFamily="18" charset="0"/>
              </a:rPr>
              <a:t> </a:t>
            </a:r>
            <a:r>
              <a:rPr lang="ru-RU" sz="1200" dirty="0" err="1" smtClean="0">
                <a:solidFill>
                  <a:srgbClr val="002060"/>
                </a:solidFill>
                <a:latin typeface="Times New Roman" pitchFamily="18" charset="0"/>
                <a:cs typeface="Times New Roman" pitchFamily="18" charset="0"/>
              </a:rPr>
              <a:t>ис</a:t>
            </a:r>
            <a:r>
              <a:rPr lang="tt-RU" sz="1200" dirty="0" smtClean="0">
                <a:solidFill>
                  <a:srgbClr val="002060"/>
                </a:solidFill>
                <a:latin typeface="Times New Roman" pitchFamily="18" charset="0"/>
                <a:cs typeface="Times New Roman" pitchFamily="18" charset="0"/>
              </a:rPr>
              <a:t>ә эшнең иң кайнап торган чоры дип атарга була.   Бу айны укучылар үзенчә көтә. Фән олимпиадаларының күпчелеге декаб</a:t>
            </a:r>
            <a:r>
              <a:rPr lang="ru-RU" sz="1200" dirty="0" err="1" smtClean="0">
                <a:solidFill>
                  <a:srgbClr val="002060"/>
                </a:solidFill>
                <a:latin typeface="Times New Roman" pitchFamily="18" charset="0"/>
                <a:cs typeface="Times New Roman" pitchFamily="18" charset="0"/>
              </a:rPr>
              <a:t>рь</a:t>
            </a:r>
            <a:r>
              <a:rPr lang="tt-RU" sz="1200" dirty="0" smtClean="0">
                <a:solidFill>
                  <a:srgbClr val="002060"/>
                </a:solidFill>
                <a:latin typeface="Times New Roman" pitchFamily="18" charset="0"/>
                <a:cs typeface="Times New Roman" pitchFamily="18" charset="0"/>
              </a:rPr>
              <a:t>дә уза. Шуңа күрә олимпиадаларга йөрүчеләр өчен бу чор урак өстенә тиң.  Дәрестә алган белемнәр белән генә  олимпиада призеры булу мөмкин эш түгел. Зур тырышлык,  ныклы әзерлек белән генә яхшы нәтиҗәгә ирешергә мөмкин.</a:t>
            </a:r>
          </a:p>
          <a:p>
            <a:pPr marL="0" marR="0" lvl="0" indent="0" algn="l" defTabSz="914400" rtl="0" eaLnBrk="1" fontAlgn="base" latinLnBrk="0" hangingPunct="1">
              <a:lnSpc>
                <a:spcPct val="100000"/>
              </a:lnSpc>
              <a:spcBef>
                <a:spcPct val="0"/>
              </a:spcBef>
              <a:spcAft>
                <a:spcPct val="0"/>
              </a:spcAft>
              <a:buClrTx/>
              <a:buSzTx/>
              <a:buFontTx/>
              <a:buNone/>
              <a:tabLst/>
            </a:pPr>
            <a:r>
              <a:rPr lang="tt-RU" sz="1200" dirty="0" smtClean="0">
                <a:solidFill>
                  <a:srgbClr val="002060"/>
                </a:solidFill>
                <a:latin typeface="Times New Roman" pitchFamily="18" charset="0"/>
                <a:cs typeface="Times New Roman" pitchFamily="18" charset="0"/>
              </a:rPr>
              <a:t>        Беренче яртыеллыкны уңай билгеләргә тәмамлыйм дисәң, муни</a:t>
            </a:r>
            <a:r>
              <a:rPr lang="ru-RU" sz="1200" dirty="0" err="1" smtClean="0">
                <a:solidFill>
                  <a:srgbClr val="002060"/>
                </a:solidFill>
                <a:latin typeface="Times New Roman" pitchFamily="18" charset="0"/>
                <a:cs typeface="Times New Roman" pitchFamily="18" charset="0"/>
              </a:rPr>
              <a:t>ципаль</a:t>
            </a:r>
            <a:r>
              <a:rPr lang="ru-RU" sz="1200" dirty="0" smtClean="0">
                <a:solidFill>
                  <a:srgbClr val="002060"/>
                </a:solidFill>
                <a:latin typeface="Times New Roman" pitchFamily="18" charset="0"/>
                <a:cs typeface="Times New Roman" pitchFamily="18" charset="0"/>
              </a:rPr>
              <a:t> </a:t>
            </a:r>
            <a:r>
              <a:rPr lang="tt-RU" sz="1200" dirty="0" smtClean="0">
                <a:solidFill>
                  <a:srgbClr val="002060"/>
                </a:solidFill>
                <a:latin typeface="Times New Roman" pitchFamily="18" charset="0"/>
                <a:cs typeface="Times New Roman" pitchFamily="18" charset="0"/>
              </a:rPr>
              <a:t>һәм </a:t>
            </a:r>
            <a:r>
              <a:rPr lang="ru-RU" sz="1200" dirty="0" err="1" smtClean="0">
                <a:solidFill>
                  <a:srgbClr val="002060"/>
                </a:solidFill>
                <a:latin typeface="Times New Roman" pitchFamily="18" charset="0"/>
                <a:cs typeface="Times New Roman" pitchFamily="18" charset="0"/>
              </a:rPr>
              <a:t>административ</a:t>
            </a:r>
            <a:r>
              <a:rPr lang="ru-RU" sz="1200" dirty="0" smtClean="0">
                <a:solidFill>
                  <a:srgbClr val="002060"/>
                </a:solidFill>
                <a:latin typeface="Times New Roman" pitchFamily="18" charset="0"/>
                <a:cs typeface="Times New Roman" pitchFamily="18" charset="0"/>
              </a:rPr>
              <a:t> контроль </a:t>
            </a:r>
            <a:r>
              <a:rPr lang="tt-RU" sz="1200" dirty="0" smtClean="0">
                <a:solidFill>
                  <a:srgbClr val="002060"/>
                </a:solidFill>
                <a:latin typeface="Times New Roman" pitchFamily="18" charset="0"/>
                <a:cs typeface="Times New Roman" pitchFamily="18" charset="0"/>
              </a:rPr>
              <a:t> эшләрне дә яхшы эшләү кирәк. Бу сынаулар да нәк</a:t>
            </a:r>
            <a:r>
              <a:rPr lang="ru-RU" sz="1200" dirty="0" err="1" smtClean="0">
                <a:solidFill>
                  <a:srgbClr val="002060"/>
                </a:solidFill>
                <a:latin typeface="Times New Roman" pitchFamily="18" charset="0"/>
                <a:cs typeface="Times New Roman" pitchFamily="18" charset="0"/>
              </a:rPr>
              <a:t>ъ</a:t>
            </a:r>
            <a:r>
              <a:rPr lang="ru-RU" sz="1200" dirty="0" smtClean="0">
                <a:solidFill>
                  <a:srgbClr val="002060"/>
                </a:solidFill>
                <a:latin typeface="Times New Roman" pitchFamily="18" charset="0"/>
                <a:cs typeface="Times New Roman" pitchFamily="18" charset="0"/>
              </a:rPr>
              <a:t> ел </a:t>
            </a:r>
            <a:r>
              <a:rPr lang="ru-RU" sz="1200" dirty="0" err="1" smtClean="0">
                <a:solidFill>
                  <a:srgbClr val="002060"/>
                </a:solidFill>
                <a:latin typeface="Times New Roman" pitchFamily="18" charset="0"/>
                <a:cs typeface="Times New Roman" pitchFamily="18" charset="0"/>
              </a:rPr>
              <a:t>ахырына</a:t>
            </a:r>
            <a:r>
              <a:rPr lang="ru-RU" sz="1200" dirty="0" smtClean="0">
                <a:solidFill>
                  <a:srgbClr val="002060"/>
                </a:solidFill>
                <a:latin typeface="Times New Roman" pitchFamily="18" charset="0"/>
                <a:cs typeface="Times New Roman" pitchFamily="18" charset="0"/>
              </a:rPr>
              <a:t> туры кил</a:t>
            </a:r>
            <a:r>
              <a:rPr lang="tt-RU" sz="1200" dirty="0" smtClean="0">
                <a:solidFill>
                  <a:srgbClr val="002060"/>
                </a:solidFill>
                <a:latin typeface="Times New Roman" pitchFamily="18" charset="0"/>
                <a:cs typeface="Times New Roman" pitchFamily="18" charset="0"/>
              </a:rPr>
              <a:t>ә.</a:t>
            </a:r>
          </a:p>
          <a:p>
            <a:pPr marL="0" marR="0" lvl="0" indent="0" algn="l" defTabSz="914400" rtl="0" eaLnBrk="1" fontAlgn="base" latinLnBrk="0" hangingPunct="1">
              <a:lnSpc>
                <a:spcPct val="100000"/>
              </a:lnSpc>
              <a:spcBef>
                <a:spcPct val="0"/>
              </a:spcBef>
              <a:spcAft>
                <a:spcPct val="0"/>
              </a:spcAft>
              <a:buClrTx/>
              <a:buSzTx/>
              <a:buFontTx/>
              <a:buNone/>
              <a:tabLst/>
            </a:pPr>
            <a:r>
              <a:rPr lang="tt-RU" sz="1200" dirty="0" smtClean="0">
                <a:solidFill>
                  <a:srgbClr val="002060"/>
                </a:solidFill>
                <a:latin typeface="Times New Roman" pitchFamily="18" charset="0"/>
                <a:cs typeface="Times New Roman" pitchFamily="18" charset="0"/>
              </a:rPr>
              <a:t>           Чыгарылыш класс укучылары ай ахырында төрле фәннәрдән имтихан тапшырып караячак. </a:t>
            </a:r>
          </a:p>
          <a:p>
            <a:pPr marL="0" marR="0" lvl="0" indent="0" algn="l" defTabSz="914400" rtl="0" eaLnBrk="1" fontAlgn="base" latinLnBrk="0" hangingPunct="1">
              <a:lnSpc>
                <a:spcPct val="100000"/>
              </a:lnSpc>
              <a:spcBef>
                <a:spcPct val="0"/>
              </a:spcBef>
              <a:spcAft>
                <a:spcPct val="0"/>
              </a:spcAft>
              <a:buClrTx/>
              <a:buSzTx/>
              <a:buFontTx/>
              <a:buNone/>
              <a:tabLst/>
            </a:pPr>
            <a:r>
              <a:rPr lang="tt-RU" sz="1200" dirty="0" smtClean="0">
                <a:solidFill>
                  <a:srgbClr val="002060"/>
                </a:solidFill>
                <a:latin typeface="Times New Roman" pitchFamily="18" charset="0"/>
                <a:cs typeface="Times New Roman" pitchFamily="18" charset="0"/>
              </a:rPr>
              <a:t>            Димәк, декаб</a:t>
            </a:r>
            <a:r>
              <a:rPr lang="ru-RU" sz="1200" dirty="0" err="1" smtClean="0">
                <a:solidFill>
                  <a:srgbClr val="002060"/>
                </a:solidFill>
                <a:latin typeface="Times New Roman" pitchFamily="18" charset="0"/>
                <a:cs typeface="Times New Roman" pitchFamily="18" charset="0"/>
              </a:rPr>
              <a:t>рь</a:t>
            </a:r>
            <a:r>
              <a:rPr lang="ru-RU" sz="1200" dirty="0" smtClean="0">
                <a:solidFill>
                  <a:srgbClr val="002060"/>
                </a:solidFill>
                <a:latin typeface="Times New Roman" pitchFamily="18" charset="0"/>
                <a:cs typeface="Times New Roman" pitchFamily="18" charset="0"/>
              </a:rPr>
              <a:t> </a:t>
            </a:r>
            <a:r>
              <a:rPr lang="tt-RU" sz="1200" dirty="0" smtClean="0">
                <a:solidFill>
                  <a:srgbClr val="002060"/>
                </a:solidFill>
                <a:latin typeface="Times New Roman" pitchFamily="18" charset="0"/>
                <a:cs typeface="Times New Roman" pitchFamily="18" charset="0"/>
              </a:rPr>
              <a:t> һәркем алдына  үзенчә бурычлар билгели, ә аларның нәтиҗәсе  үзебездән тора.</a:t>
            </a:r>
          </a:p>
          <a:p>
            <a:pPr marL="0" marR="0" lvl="0" indent="0" algn="l" defTabSz="914400" rtl="0" eaLnBrk="1" fontAlgn="base" latinLnBrk="0" hangingPunct="1">
              <a:lnSpc>
                <a:spcPct val="100000"/>
              </a:lnSpc>
              <a:spcBef>
                <a:spcPct val="0"/>
              </a:spcBef>
              <a:spcAft>
                <a:spcPct val="0"/>
              </a:spcAft>
              <a:buClrTx/>
              <a:buSzTx/>
              <a:buFontTx/>
              <a:buNone/>
              <a:tabLst/>
            </a:pPr>
            <a:r>
              <a:rPr lang="tt-RU" sz="1200" dirty="0" smtClean="0">
                <a:solidFill>
                  <a:srgbClr val="002060"/>
                </a:solidFill>
                <a:latin typeface="Times New Roman" pitchFamily="18" charset="0"/>
                <a:cs typeface="Times New Roman" pitchFamily="18" charset="0"/>
              </a:rPr>
              <a:t>	Укыту эшләре буенча директор урынбасары Габдулхаева Р.Р.</a:t>
            </a:r>
          </a:p>
          <a:p>
            <a:pPr marL="0" marR="0" lvl="0" indent="0" algn="l" defTabSz="914400" rtl="0" eaLnBrk="1" fontAlgn="base" latinLnBrk="0" hangingPunct="1">
              <a:lnSpc>
                <a:spcPct val="100000"/>
              </a:lnSpc>
              <a:spcBef>
                <a:spcPct val="0"/>
              </a:spcBef>
              <a:spcAft>
                <a:spcPct val="0"/>
              </a:spcAft>
              <a:buClrTx/>
              <a:buSzTx/>
              <a:buFontTx/>
              <a:buNone/>
              <a:tabLst/>
            </a:pPr>
            <a:endParaRPr lang="tt-RU" sz="1200" dirty="0" smtClean="0">
              <a:solidFill>
                <a:srgbClr val="002060"/>
              </a:solidFill>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tt-RU" sz="1200" dirty="0" smtClean="0">
              <a:solidFill>
                <a:srgbClr val="002060"/>
              </a:solidFill>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lang="tt-RU" sz="1200" dirty="0" smtClean="0">
                <a:solidFill>
                  <a:srgbClr val="002060"/>
                </a:solidFill>
                <a:latin typeface="Times New Roman" pitchFamily="18"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lang="tt-RU" sz="1200" dirty="0" smtClean="0">
                <a:solidFill>
                  <a:srgbClr val="002060"/>
                </a:solidFill>
                <a:latin typeface="Times New Roman" pitchFamily="18"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lang="tt-RU" sz="1200" dirty="0" smtClean="0">
                <a:solidFill>
                  <a:srgbClr val="002060"/>
                </a:solidFill>
                <a:latin typeface="Times New Roman" pitchFamily="18"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tt-RU" sz="1200" b="0" i="0" u="none" strike="noStrike" cap="none" normalizeH="0" baseline="0" dirty="0" smtClean="0">
                <a:ln>
                  <a:noFill/>
                </a:ln>
                <a:solidFill>
                  <a:srgbClr val="002060"/>
                </a:solidFill>
                <a:effectLst/>
                <a:latin typeface="Times New Roman" pitchFamily="18" charset="0"/>
                <a:cs typeface="Times New Roman" pitchFamily="18" charset="0"/>
              </a:rPr>
              <a:t>      </a:t>
            </a:r>
            <a:endParaRPr kumimoji="0" lang="ru-RU" sz="1200" b="0" i="0" u="none" strike="noStrike" cap="none" normalizeH="0" baseline="0" dirty="0" smtClean="0">
              <a:ln>
                <a:noFill/>
              </a:ln>
              <a:solidFill>
                <a:srgbClr val="002060"/>
              </a:solidFill>
              <a:effectLst/>
              <a:latin typeface="Times New Roman" pitchFamily="18" charset="0"/>
              <a:cs typeface="Times New Roman" pitchFamily="18" charset="0"/>
            </a:endParaRPr>
          </a:p>
        </p:txBody>
      </p:sp>
      <p:sp>
        <p:nvSpPr>
          <p:cNvPr id="52" name="Горизонтальный свиток 51"/>
          <p:cNvSpPr/>
          <p:nvPr/>
        </p:nvSpPr>
        <p:spPr>
          <a:xfrm>
            <a:off x="827948" y="130371"/>
            <a:ext cx="5760640" cy="360040"/>
          </a:xfrm>
          <a:prstGeom prst="horizontalScroll">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1200" dirty="0" smtClean="0">
                <a:solidFill>
                  <a:schemeClr val="tx1"/>
                </a:solidFill>
              </a:rPr>
              <a:t>“Ай нурлары”                   2016 ел               Декабр</a:t>
            </a:r>
            <a:r>
              <a:rPr lang="ru-RU" sz="1200" dirty="0" smtClean="0">
                <a:solidFill>
                  <a:schemeClr val="tx1"/>
                </a:solidFill>
              </a:rPr>
              <a:t>ь</a:t>
            </a:r>
            <a:r>
              <a:rPr lang="tt-RU" sz="1200" dirty="0" smtClean="0">
                <a:solidFill>
                  <a:schemeClr val="tx1"/>
                </a:solidFill>
              </a:rPr>
              <a:t>          № 4  1 бит</a:t>
            </a:r>
            <a:endParaRPr lang="ru-RU" sz="1200" dirty="0">
              <a:solidFill>
                <a:schemeClr val="tx1"/>
              </a:solidFill>
            </a:endParaRPr>
          </a:p>
        </p:txBody>
      </p:sp>
      <p:sp>
        <p:nvSpPr>
          <p:cNvPr id="2" name="Скругленный прямоугольник 1"/>
          <p:cNvSpPr/>
          <p:nvPr/>
        </p:nvSpPr>
        <p:spPr>
          <a:xfrm>
            <a:off x="266691" y="3059832"/>
            <a:ext cx="6321699" cy="1224136"/>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b="1" dirty="0" smtClean="0">
                <a:solidFill>
                  <a:srgbClr val="C00000"/>
                </a:solidFill>
                <a:latin typeface="Times New Roman" pitchFamily="18" charset="0"/>
                <a:cs typeface="Times New Roman" pitchFamily="18" charset="0"/>
              </a:rPr>
              <a:t>Б</a:t>
            </a:r>
            <a:r>
              <a:rPr lang="tt-RU" sz="1200" b="1" dirty="0" smtClean="0">
                <a:solidFill>
                  <a:srgbClr val="C00000"/>
                </a:solidFill>
                <a:latin typeface="Times New Roman" pitchFamily="18" charset="0"/>
                <a:cs typeface="Times New Roman" pitchFamily="18" charset="0"/>
              </a:rPr>
              <a:t>ү</a:t>
            </a:r>
            <a:r>
              <a:rPr lang="ru-RU" sz="1200" b="1" dirty="0" err="1" smtClean="0">
                <a:solidFill>
                  <a:srgbClr val="C00000"/>
                </a:solidFill>
                <a:latin typeface="Times New Roman" pitchFamily="18" charset="0"/>
                <a:cs typeface="Times New Roman" pitchFamily="18" charset="0"/>
              </a:rPr>
              <a:t>генге</a:t>
            </a:r>
            <a:r>
              <a:rPr lang="ru-RU" sz="1200" b="1" dirty="0" smtClean="0">
                <a:solidFill>
                  <a:srgbClr val="C00000"/>
                </a:solidFill>
                <a:latin typeface="Times New Roman" pitchFamily="18" charset="0"/>
                <a:cs typeface="Times New Roman" pitchFamily="18" charset="0"/>
              </a:rPr>
              <a:t> </a:t>
            </a:r>
            <a:r>
              <a:rPr lang="ru-RU" sz="1200" b="1" dirty="0" err="1" smtClean="0">
                <a:solidFill>
                  <a:srgbClr val="C00000"/>
                </a:solidFill>
                <a:latin typeface="Times New Roman" pitchFamily="18" charset="0"/>
                <a:cs typeface="Times New Roman" pitchFamily="18" charset="0"/>
              </a:rPr>
              <a:t>санда</a:t>
            </a:r>
            <a:r>
              <a:rPr lang="ru-RU" sz="1200" b="1" dirty="0" smtClean="0">
                <a:solidFill>
                  <a:srgbClr val="C00000"/>
                </a:solidFill>
                <a:latin typeface="Times New Roman" pitchFamily="18" charset="0"/>
                <a:cs typeface="Times New Roman" pitchFamily="18" charset="0"/>
              </a:rPr>
              <a:t>:</a:t>
            </a:r>
            <a:endParaRPr lang="ru-RU" sz="1200" dirty="0" smtClean="0">
              <a:solidFill>
                <a:srgbClr val="C00000"/>
              </a:solidFill>
              <a:latin typeface="Times New Roman" pitchFamily="18" charset="0"/>
              <a:cs typeface="Times New Roman" pitchFamily="18" charset="0"/>
            </a:endParaRPr>
          </a:p>
          <a:p>
            <a:r>
              <a:rPr lang="ru-RU" sz="1200" dirty="0" smtClean="0">
                <a:solidFill>
                  <a:srgbClr val="C00000"/>
                </a:solidFill>
                <a:latin typeface="Times New Roman" pitchFamily="18" charset="0"/>
                <a:cs typeface="Times New Roman" pitchFamily="18" charset="0"/>
              </a:rPr>
              <a:t> *Декабрь – </a:t>
            </a:r>
            <a:r>
              <a:rPr lang="tt-RU" sz="1200" dirty="0" smtClean="0">
                <a:solidFill>
                  <a:srgbClr val="C00000"/>
                </a:solidFill>
                <a:latin typeface="Times New Roman" pitchFamily="18" charset="0"/>
                <a:cs typeface="Times New Roman" pitchFamily="18" charset="0"/>
              </a:rPr>
              <a:t>иҗат айлыгы                     * Уңышларыбыз</a:t>
            </a:r>
          </a:p>
          <a:p>
            <a:r>
              <a:rPr lang="tt-RU" sz="1200" dirty="0" smtClean="0">
                <a:solidFill>
                  <a:srgbClr val="C00000"/>
                </a:solidFill>
                <a:latin typeface="Times New Roman" pitchFamily="18" charset="0"/>
                <a:cs typeface="Times New Roman" pitchFamily="18" charset="0"/>
              </a:rPr>
              <a:t>* Спонсорлар белән очрашу                </a:t>
            </a:r>
            <a:r>
              <a:rPr lang="ru-RU" sz="1200" dirty="0" smtClean="0">
                <a:solidFill>
                  <a:srgbClr val="C00000"/>
                </a:solidFill>
                <a:latin typeface="Times New Roman" pitchFamily="18" charset="0"/>
                <a:cs typeface="Times New Roman" pitchFamily="18" charset="0"/>
              </a:rPr>
              <a:t> *</a:t>
            </a:r>
            <a:r>
              <a:rPr lang="tt-RU" sz="1200" dirty="0" smtClean="0">
                <a:solidFill>
                  <a:srgbClr val="C00000"/>
                </a:solidFill>
                <a:latin typeface="Times New Roman" pitchFamily="18" charset="0"/>
                <a:cs typeface="Times New Roman" pitchFamily="18" charset="0"/>
              </a:rPr>
              <a:t>Даими рубрикаларыбыз : “Ай” да ниләр бар икән?</a:t>
            </a:r>
            <a:endParaRPr lang="ru-RU" sz="1200" dirty="0" smtClean="0">
              <a:solidFill>
                <a:srgbClr val="C00000"/>
              </a:solidFill>
              <a:latin typeface="Times New Roman" pitchFamily="18" charset="0"/>
              <a:cs typeface="Times New Roman" pitchFamily="18" charset="0"/>
            </a:endParaRPr>
          </a:p>
          <a:p>
            <a:r>
              <a:rPr lang="en-US" sz="1200" dirty="0" smtClean="0">
                <a:solidFill>
                  <a:srgbClr val="C00000"/>
                </a:solidFill>
                <a:latin typeface="Times New Roman" pitchFamily="18" charset="0"/>
                <a:cs typeface="Times New Roman" pitchFamily="18" charset="0"/>
              </a:rPr>
              <a:t>*</a:t>
            </a:r>
            <a:r>
              <a:rPr lang="tt-RU" sz="1200" dirty="0" smtClean="0">
                <a:solidFill>
                  <a:srgbClr val="C00000"/>
                </a:solidFill>
                <a:latin typeface="Times New Roman" pitchFamily="18" charset="0"/>
                <a:cs typeface="Times New Roman" pitchFamily="18" charset="0"/>
              </a:rPr>
              <a:t> Укучы  уйлана ,иҗат итә</a:t>
            </a:r>
          </a:p>
          <a:p>
            <a:r>
              <a:rPr lang="tt-RU" sz="1200" dirty="0" smtClean="0">
                <a:solidFill>
                  <a:srgbClr val="C00000"/>
                </a:solidFill>
                <a:latin typeface="Times New Roman" pitchFamily="18" charset="0"/>
                <a:cs typeface="Times New Roman" pitchFamily="18" charset="0"/>
              </a:rPr>
              <a:t>*Әкият илендә</a:t>
            </a:r>
            <a:endParaRPr lang="ru-RU" sz="1200" dirty="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27328924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a:spLocks noChangeArrowheads="1"/>
          </p:cNvSpPr>
          <p:nvPr/>
        </p:nvSpPr>
        <p:spPr bwMode="auto">
          <a:xfrm>
            <a:off x="255425" y="474068"/>
            <a:ext cx="6365875" cy="1257300"/>
          </a:xfrm>
          <a:prstGeom prst="horizontalScroll">
            <a:avLst>
              <a:gd name="adj" fmla="val 12500"/>
            </a:avLst>
          </a:prstGeom>
          <a:solidFill>
            <a:srgbClr val="8DB3E2"/>
          </a:solidFill>
          <a:ln w="9525">
            <a:solidFill>
              <a:srgbClr val="000000"/>
            </a:solidFill>
            <a:round/>
            <a:headEnd/>
            <a:tailEnd/>
          </a:ln>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tt-RU" sz="1400" b="0" i="0" u="none" strike="noStrike" cap="none" normalizeH="0" baseline="0" dirty="0" smtClean="0">
                <a:ln>
                  <a:noFill/>
                </a:ln>
                <a:solidFill>
                  <a:schemeClr val="tx1"/>
                </a:solidFill>
                <a:effectLst/>
                <a:latin typeface="Calibri" pitchFamily="34"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WordArt 3" descr="Частый вертикальный"/>
          <p:cNvSpPr>
            <a:spLocks noChangeArrowheads="1" noChangeShapeType="1" noTextEdit="1"/>
          </p:cNvSpPr>
          <p:nvPr/>
        </p:nvSpPr>
        <p:spPr bwMode="auto">
          <a:xfrm>
            <a:off x="1553088" y="520130"/>
            <a:ext cx="4540208" cy="1027534"/>
          </a:xfrm>
          <a:prstGeom prst="rect">
            <a:avLst/>
          </a:prstGeom>
        </p:spPr>
        <p:txBody>
          <a:bodyPr wrap="none" fromWordArt="1">
            <a:prstTxWarp prst="textCurveUp">
              <a:avLst>
                <a:gd name="adj" fmla="val 40356"/>
              </a:avLst>
            </a:prstTxWarp>
          </a:bodyPr>
          <a:lstStyle/>
          <a:p>
            <a:pPr algn="ctr" rtl="0">
              <a:buNone/>
            </a:pPr>
            <a:r>
              <a:rPr lang="ru-RU" sz="3600" kern="10" spc="0" dirty="0" smtClean="0">
                <a:ln w="12700">
                  <a:solidFill>
                    <a:srgbClr val="000000"/>
                  </a:solidFill>
                  <a:round/>
                  <a:headEnd/>
                  <a:tailEnd/>
                </a:ln>
                <a:pattFill prst="dashHorz">
                  <a:fgClr>
                    <a:srgbClr val="808080"/>
                  </a:fgClr>
                  <a:bgClr>
                    <a:srgbClr val="FFFF00"/>
                  </a:bgClr>
                </a:pattFill>
                <a:effectLst>
                  <a:outerShdw dist="45791" dir="2021404" algn="ctr" rotWithShape="0">
                    <a:srgbClr val="808080">
                      <a:alpha val="80000"/>
                    </a:srgbClr>
                  </a:outerShdw>
                </a:effectLst>
                <a:latin typeface="Times New Roman"/>
                <a:cs typeface="Times New Roman"/>
              </a:rPr>
              <a:t>«</a:t>
            </a:r>
            <a:r>
              <a:rPr lang="ru-RU" sz="3600" kern="10" spc="0" dirty="0" err="1" smtClean="0">
                <a:ln w="12700">
                  <a:solidFill>
                    <a:srgbClr val="000000"/>
                  </a:solidFill>
                  <a:round/>
                  <a:headEnd/>
                  <a:tailEnd/>
                </a:ln>
                <a:pattFill prst="dashHorz">
                  <a:fgClr>
                    <a:srgbClr val="808080"/>
                  </a:fgClr>
                  <a:bgClr>
                    <a:srgbClr val="FFFF00"/>
                  </a:bgClr>
                </a:pattFill>
                <a:effectLst>
                  <a:outerShdw dist="45791" dir="2021404" algn="ctr" rotWithShape="0">
                    <a:srgbClr val="808080">
                      <a:alpha val="80000"/>
                    </a:srgbClr>
                  </a:outerShdw>
                </a:effectLst>
                <a:latin typeface="Times New Roman"/>
                <a:cs typeface="Times New Roman"/>
              </a:rPr>
              <a:t>Ай»да</a:t>
            </a:r>
            <a:r>
              <a:rPr lang="ru-RU" sz="3600" kern="10" spc="0" dirty="0" smtClean="0">
                <a:ln w="12700">
                  <a:solidFill>
                    <a:srgbClr val="000000"/>
                  </a:solidFill>
                  <a:round/>
                  <a:headEnd/>
                  <a:tailEnd/>
                </a:ln>
                <a:pattFill prst="dashHorz">
                  <a:fgClr>
                    <a:srgbClr val="808080"/>
                  </a:fgClr>
                  <a:bgClr>
                    <a:srgbClr val="FFFF00"/>
                  </a:bgClr>
                </a:pattFill>
                <a:effectLst>
                  <a:outerShdw dist="45791" dir="2021404" algn="ctr" rotWithShape="0">
                    <a:srgbClr val="808080">
                      <a:alpha val="80000"/>
                    </a:srgbClr>
                  </a:outerShdw>
                </a:effectLst>
                <a:latin typeface="Times New Roman"/>
                <a:cs typeface="Times New Roman"/>
              </a:rPr>
              <a:t> </a:t>
            </a:r>
            <a:r>
              <a:rPr lang="ru-RU" sz="3600" kern="10" spc="0" dirty="0" err="1" smtClean="0">
                <a:ln w="12700">
                  <a:solidFill>
                    <a:srgbClr val="000000"/>
                  </a:solidFill>
                  <a:round/>
                  <a:headEnd/>
                  <a:tailEnd/>
                </a:ln>
                <a:pattFill prst="dashHorz">
                  <a:fgClr>
                    <a:srgbClr val="808080"/>
                  </a:fgClr>
                  <a:bgClr>
                    <a:srgbClr val="FFFF00"/>
                  </a:bgClr>
                </a:pattFill>
                <a:effectLst>
                  <a:outerShdw dist="45791" dir="2021404" algn="ctr" rotWithShape="0">
                    <a:srgbClr val="808080">
                      <a:alpha val="80000"/>
                    </a:srgbClr>
                  </a:outerShdw>
                </a:effectLst>
                <a:latin typeface="Times New Roman"/>
                <a:cs typeface="Times New Roman"/>
              </a:rPr>
              <a:t>ниләр</a:t>
            </a:r>
            <a:r>
              <a:rPr lang="ru-RU" sz="3600" kern="10" spc="0" dirty="0" smtClean="0">
                <a:ln w="12700">
                  <a:solidFill>
                    <a:srgbClr val="000000"/>
                  </a:solidFill>
                  <a:round/>
                  <a:headEnd/>
                  <a:tailEnd/>
                </a:ln>
                <a:pattFill prst="dashHorz">
                  <a:fgClr>
                    <a:srgbClr val="808080"/>
                  </a:fgClr>
                  <a:bgClr>
                    <a:srgbClr val="FFFF00"/>
                  </a:bgClr>
                </a:pattFill>
                <a:effectLst>
                  <a:outerShdw dist="45791" dir="2021404" algn="ctr" rotWithShape="0">
                    <a:srgbClr val="808080">
                      <a:alpha val="80000"/>
                    </a:srgbClr>
                  </a:outerShdw>
                </a:effectLst>
                <a:latin typeface="Times New Roman"/>
                <a:cs typeface="Times New Roman"/>
              </a:rPr>
              <a:t> бар </a:t>
            </a:r>
            <a:r>
              <a:rPr lang="ru-RU" sz="3600" kern="10" spc="0" dirty="0" err="1" smtClean="0">
                <a:ln w="12700">
                  <a:solidFill>
                    <a:srgbClr val="000000"/>
                  </a:solidFill>
                  <a:round/>
                  <a:headEnd/>
                  <a:tailEnd/>
                </a:ln>
                <a:pattFill prst="dashHorz">
                  <a:fgClr>
                    <a:srgbClr val="808080"/>
                  </a:fgClr>
                  <a:bgClr>
                    <a:srgbClr val="FFFF00"/>
                  </a:bgClr>
                </a:pattFill>
                <a:effectLst>
                  <a:outerShdw dist="45791" dir="2021404" algn="ctr" rotWithShape="0">
                    <a:srgbClr val="808080">
                      <a:alpha val="80000"/>
                    </a:srgbClr>
                  </a:outerShdw>
                </a:effectLst>
                <a:latin typeface="Times New Roman"/>
                <a:cs typeface="Times New Roman"/>
              </a:rPr>
              <a:t>икән</a:t>
            </a:r>
            <a:r>
              <a:rPr lang="ru-RU" sz="3600" kern="10" spc="0" dirty="0" smtClean="0">
                <a:ln w="12700">
                  <a:solidFill>
                    <a:srgbClr val="000000"/>
                  </a:solidFill>
                  <a:round/>
                  <a:headEnd/>
                  <a:tailEnd/>
                </a:ln>
                <a:pattFill prst="dashHorz">
                  <a:fgClr>
                    <a:srgbClr val="808080"/>
                  </a:fgClr>
                  <a:bgClr>
                    <a:srgbClr val="FFFF00"/>
                  </a:bgClr>
                </a:pattFill>
                <a:effectLst>
                  <a:outerShdw dist="45791" dir="2021404" algn="ctr" rotWithShape="0">
                    <a:srgbClr val="808080">
                      <a:alpha val="80000"/>
                    </a:srgbClr>
                  </a:outerShdw>
                </a:effectLst>
                <a:latin typeface="Times New Roman"/>
                <a:cs typeface="Times New Roman"/>
              </a:rPr>
              <a:t>?</a:t>
            </a:r>
            <a:endParaRPr lang="ru-RU" sz="3600" kern="10" spc="0" dirty="0">
              <a:ln w="12700">
                <a:solidFill>
                  <a:srgbClr val="000000"/>
                </a:solidFill>
                <a:round/>
                <a:headEnd/>
                <a:tailEnd/>
              </a:ln>
              <a:pattFill prst="dashHorz">
                <a:fgClr>
                  <a:srgbClr val="808080"/>
                </a:fgClr>
                <a:bgClr>
                  <a:srgbClr val="FFFF00"/>
                </a:bgClr>
              </a:pattFill>
              <a:effectLst>
                <a:outerShdw dist="45791" dir="2021404" algn="ctr" rotWithShape="0">
                  <a:srgbClr val="808080">
                    <a:alpha val="80000"/>
                  </a:srgbClr>
                </a:outerShdw>
              </a:effectLst>
              <a:latin typeface="Times New Roman"/>
              <a:cs typeface="Times New Roman"/>
            </a:endParaRPr>
          </a:p>
        </p:txBody>
      </p:sp>
      <p:sp>
        <p:nvSpPr>
          <p:cNvPr id="5" name="AutoShape 6"/>
          <p:cNvSpPr>
            <a:spLocks noChangeArrowheads="1"/>
          </p:cNvSpPr>
          <p:nvPr/>
        </p:nvSpPr>
        <p:spPr bwMode="auto">
          <a:xfrm>
            <a:off x="332656" y="1691680"/>
            <a:ext cx="6192688" cy="2808312"/>
          </a:xfrm>
          <a:prstGeom prst="roundRect">
            <a:avLst>
              <a:gd name="adj" fmla="val 16667"/>
            </a:avLst>
          </a:prstGeom>
          <a:gradFill rotWithShape="0">
            <a:gsLst>
              <a:gs pos="0">
                <a:srgbClr val="D99594"/>
              </a:gs>
              <a:gs pos="50000">
                <a:srgbClr val="F2DBDB"/>
              </a:gs>
              <a:gs pos="100000">
                <a:srgbClr val="D99594"/>
              </a:gs>
            </a:gsLst>
            <a:lin ang="18900000" scaled="1"/>
          </a:gradFill>
          <a:ln w="12700">
            <a:solidFill>
              <a:srgbClr val="D99594"/>
            </a:solidFill>
            <a:round/>
            <a:headEnd/>
            <a:tailEnd/>
          </a:ln>
          <a:effectLst>
            <a:outerShdw dist="28398" dir="3806097" algn="ctr" rotWithShape="0">
              <a:srgbClr val="622423">
                <a:alpha val="50000"/>
              </a:srgbClr>
            </a:outerShdw>
          </a:effectLst>
        </p:spPr>
        <p:txBody>
          <a:bodyPr vert="horz" wrap="square" lIns="91440" tIns="45720" rIns="91440" bIns="45720" numCol="1" anchor="t" anchorCtr="0" compatLnSpc="1">
            <a:prstTxWarp prst="textNoShape">
              <a:avLst/>
            </a:prstTxWarp>
          </a:bodyPr>
          <a:lstStyle/>
          <a:p>
            <a:pPr lvl="0" algn="ctr" fontAlgn="base"/>
            <a:r>
              <a:rPr lang="tt-RU" sz="1200" b="1" dirty="0" smtClean="0">
                <a:solidFill>
                  <a:srgbClr val="C00000"/>
                </a:solidFill>
                <a:latin typeface="Times New Roman" pitchFamily="18" charset="0"/>
                <a:cs typeface="Arial" pitchFamily="34" charset="0"/>
              </a:rPr>
              <a:t>Юл йөрү кагыйдәләрен иң яхшы белүче</a:t>
            </a:r>
          </a:p>
          <a:p>
            <a:pPr lvl="0" algn="just" fontAlgn="base"/>
            <a:r>
              <a:rPr lang="tt-RU" sz="1200" dirty="0" smtClean="0">
                <a:solidFill>
                  <a:srgbClr val="C00000"/>
                </a:solidFill>
                <a:latin typeface="Times New Roman" pitchFamily="18" charset="0"/>
                <a:cs typeface="Arial" pitchFamily="34" charset="0"/>
              </a:rPr>
              <a:t>   8 декаб</a:t>
            </a:r>
            <a:r>
              <a:rPr lang="ru-RU" sz="1200" dirty="0" err="1" smtClean="0">
                <a:solidFill>
                  <a:srgbClr val="C00000"/>
                </a:solidFill>
                <a:latin typeface="Times New Roman" pitchFamily="18" charset="0"/>
                <a:cs typeface="Arial" pitchFamily="34" charset="0"/>
              </a:rPr>
              <a:t>рь</a:t>
            </a:r>
            <a:r>
              <a:rPr lang="ru-RU" sz="1200" dirty="0" smtClean="0">
                <a:solidFill>
                  <a:srgbClr val="C00000"/>
                </a:solidFill>
                <a:latin typeface="Times New Roman" pitchFamily="18" charset="0"/>
                <a:cs typeface="Arial" pitchFamily="34" charset="0"/>
              </a:rPr>
              <a:t> </a:t>
            </a:r>
            <a:r>
              <a:rPr lang="tt-RU" sz="1200" dirty="0" smtClean="0">
                <a:solidFill>
                  <a:srgbClr val="C00000"/>
                </a:solidFill>
                <a:latin typeface="Times New Roman" pitchFamily="18" charset="0"/>
                <a:cs typeface="Arial" pitchFamily="34" charset="0"/>
              </a:rPr>
              <a:t>көнне Саба район үзәгендә  юл йөрү кагыйдәләрен иң яхшы белүчеләрне ачыкладылар.</a:t>
            </a:r>
          </a:p>
          <a:p>
            <a:pPr lvl="0" algn="just" fontAlgn="base"/>
            <a:r>
              <a:rPr lang="tt-RU" sz="1200" dirty="0" smtClean="0">
                <a:solidFill>
                  <a:srgbClr val="C00000"/>
                </a:solidFill>
                <a:latin typeface="Times New Roman" pitchFamily="18" charset="0"/>
                <a:cs typeface="Arial" pitchFamily="34" charset="0"/>
              </a:rPr>
              <a:t>      Бәйге юл хәрәкәте иминлегенең яш</a:t>
            </a:r>
            <a:r>
              <a:rPr lang="ru-RU" sz="1200" dirty="0" err="1" smtClean="0">
                <a:solidFill>
                  <a:srgbClr val="C00000"/>
                </a:solidFill>
                <a:latin typeface="Times New Roman" pitchFamily="18" charset="0"/>
                <a:cs typeface="Arial" pitchFamily="34" charset="0"/>
              </a:rPr>
              <a:t>ь</a:t>
            </a:r>
            <a:r>
              <a:rPr lang="ru-RU" sz="1200" dirty="0" smtClean="0">
                <a:solidFill>
                  <a:srgbClr val="C00000"/>
                </a:solidFill>
                <a:latin typeface="Times New Roman" pitchFamily="18" charset="0"/>
                <a:cs typeface="Arial" pitchFamily="34" charset="0"/>
              </a:rPr>
              <a:t> </a:t>
            </a:r>
            <a:r>
              <a:rPr lang="ru-RU" sz="1200" dirty="0" err="1" smtClean="0">
                <a:solidFill>
                  <a:srgbClr val="C00000"/>
                </a:solidFill>
                <a:latin typeface="Times New Roman" pitchFamily="18" charset="0"/>
                <a:cs typeface="Arial" pitchFamily="34" charset="0"/>
              </a:rPr>
              <a:t>инспекторлары</a:t>
            </a:r>
            <a:r>
              <a:rPr lang="ru-RU" sz="1200" dirty="0" smtClean="0">
                <a:solidFill>
                  <a:srgbClr val="C00000"/>
                </a:solidFill>
                <a:latin typeface="Times New Roman" pitchFamily="18" charset="0"/>
                <a:cs typeface="Arial" pitchFamily="34" charset="0"/>
              </a:rPr>
              <a:t> </a:t>
            </a:r>
            <a:r>
              <a:rPr lang="ru-RU" sz="1200" dirty="0" err="1" smtClean="0">
                <a:solidFill>
                  <a:srgbClr val="C00000"/>
                </a:solidFill>
                <a:latin typeface="Times New Roman" pitchFamily="18" charset="0"/>
                <a:cs typeface="Arial" pitchFamily="34" charset="0"/>
              </a:rPr>
              <a:t>арасында</a:t>
            </a:r>
            <a:r>
              <a:rPr lang="ru-RU" sz="1200" dirty="0" smtClean="0">
                <a:solidFill>
                  <a:srgbClr val="C00000"/>
                </a:solidFill>
                <a:latin typeface="Times New Roman" pitchFamily="18" charset="0"/>
                <a:cs typeface="Arial" pitchFamily="34" charset="0"/>
              </a:rPr>
              <a:t> узды. Мин  </a:t>
            </a:r>
            <a:r>
              <a:rPr lang="ru-RU" sz="1200" dirty="0" err="1" smtClean="0">
                <a:solidFill>
                  <a:srgbClr val="C00000"/>
                </a:solidFill>
                <a:latin typeface="Times New Roman" pitchFamily="18" charset="0"/>
                <a:cs typeface="Arial" pitchFamily="34" charset="0"/>
              </a:rPr>
              <a:t>сынауга</a:t>
            </a:r>
            <a:r>
              <a:rPr lang="ru-RU" sz="1200" dirty="0" smtClean="0">
                <a:solidFill>
                  <a:srgbClr val="C00000"/>
                </a:solidFill>
                <a:latin typeface="Times New Roman" pitchFamily="18" charset="0"/>
                <a:cs typeface="Arial" pitchFamily="34" charset="0"/>
              </a:rPr>
              <a:t> </a:t>
            </a:r>
            <a:r>
              <a:rPr lang="ru-RU" sz="1200" dirty="0" err="1" smtClean="0">
                <a:solidFill>
                  <a:srgbClr val="C00000"/>
                </a:solidFill>
                <a:latin typeface="Times New Roman" pitchFamily="18" charset="0"/>
                <a:cs typeface="Arial" pitchFamily="34" charset="0"/>
              </a:rPr>
              <a:t>бик</a:t>
            </a:r>
            <a:r>
              <a:rPr lang="ru-RU" sz="1200" dirty="0" smtClean="0">
                <a:solidFill>
                  <a:srgbClr val="C00000"/>
                </a:solidFill>
                <a:latin typeface="Times New Roman" pitchFamily="18" charset="0"/>
                <a:cs typeface="Arial" pitchFamily="34" charset="0"/>
              </a:rPr>
              <a:t> </a:t>
            </a:r>
            <a:r>
              <a:rPr lang="ru-RU" sz="1200" dirty="0" err="1" smtClean="0">
                <a:solidFill>
                  <a:srgbClr val="C00000"/>
                </a:solidFill>
                <a:latin typeface="Times New Roman" pitchFamily="18" charset="0"/>
                <a:cs typeface="Arial" pitchFamily="34" charset="0"/>
              </a:rPr>
              <a:t>тырышып</a:t>
            </a:r>
            <a:r>
              <a:rPr lang="ru-RU" sz="1200" dirty="0" smtClean="0">
                <a:solidFill>
                  <a:srgbClr val="C00000"/>
                </a:solidFill>
                <a:latin typeface="Times New Roman" pitchFamily="18" charset="0"/>
                <a:cs typeface="Arial" pitchFamily="34" charset="0"/>
              </a:rPr>
              <a:t> </a:t>
            </a:r>
            <a:r>
              <a:rPr lang="ru-RU" sz="1200" dirty="0" err="1" smtClean="0">
                <a:solidFill>
                  <a:srgbClr val="C00000"/>
                </a:solidFill>
                <a:latin typeface="Times New Roman" pitchFamily="18" charset="0"/>
                <a:cs typeface="Arial" pitchFamily="34" charset="0"/>
              </a:rPr>
              <a:t>әзерләндем</a:t>
            </a:r>
            <a:r>
              <a:rPr lang="ru-RU" sz="1200" dirty="0" smtClean="0">
                <a:solidFill>
                  <a:srgbClr val="C00000"/>
                </a:solidFill>
                <a:latin typeface="Times New Roman" pitchFamily="18" charset="0"/>
                <a:cs typeface="Arial" pitchFamily="34" charset="0"/>
              </a:rPr>
              <a:t>. Юл </a:t>
            </a:r>
            <a:r>
              <a:rPr lang="ru-RU" sz="1200" dirty="0" err="1" smtClean="0">
                <a:solidFill>
                  <a:srgbClr val="C00000"/>
                </a:solidFill>
                <a:latin typeface="Times New Roman" pitchFamily="18" charset="0"/>
                <a:cs typeface="Arial" pitchFamily="34" charset="0"/>
              </a:rPr>
              <a:t>йөрү куркынычсызлыгы</a:t>
            </a:r>
            <a:r>
              <a:rPr lang="ru-RU" sz="1200" dirty="0" smtClean="0">
                <a:solidFill>
                  <a:srgbClr val="C00000"/>
                </a:solidFill>
                <a:latin typeface="Times New Roman" pitchFamily="18" charset="0"/>
                <a:cs typeface="Arial" pitchFamily="34" charset="0"/>
              </a:rPr>
              <a:t> </a:t>
            </a:r>
            <a:r>
              <a:rPr lang="ru-RU" sz="1200" dirty="0" err="1" smtClean="0">
                <a:solidFill>
                  <a:srgbClr val="C00000"/>
                </a:solidFill>
                <a:latin typeface="Times New Roman" pitchFamily="18" charset="0"/>
                <a:cs typeface="Arial" pitchFamily="34" charset="0"/>
              </a:rPr>
              <a:t>буенча</a:t>
            </a:r>
            <a:r>
              <a:rPr lang="ru-RU" sz="1200" dirty="0" smtClean="0">
                <a:solidFill>
                  <a:srgbClr val="C00000"/>
                </a:solidFill>
                <a:latin typeface="Times New Roman" pitchFamily="18" charset="0"/>
                <a:cs typeface="Arial" pitchFamily="34" charset="0"/>
              </a:rPr>
              <a:t> </a:t>
            </a:r>
            <a:r>
              <a:rPr lang="ru-RU" sz="1200" dirty="0" err="1" smtClean="0">
                <a:solidFill>
                  <a:srgbClr val="C00000"/>
                </a:solidFill>
                <a:latin typeface="Times New Roman" pitchFamily="18" charset="0"/>
                <a:cs typeface="Arial" pitchFamily="34" charset="0"/>
              </a:rPr>
              <a:t>сорауларга</a:t>
            </a:r>
            <a:r>
              <a:rPr lang="ru-RU" sz="1200" dirty="0" smtClean="0">
                <a:solidFill>
                  <a:srgbClr val="C00000"/>
                </a:solidFill>
                <a:latin typeface="Times New Roman" pitchFamily="18" charset="0"/>
                <a:cs typeface="Arial" pitchFamily="34" charset="0"/>
              </a:rPr>
              <a:t> </a:t>
            </a:r>
            <a:r>
              <a:rPr lang="ru-RU" sz="1200" dirty="0" err="1" smtClean="0">
                <a:solidFill>
                  <a:srgbClr val="C00000"/>
                </a:solidFill>
                <a:latin typeface="Times New Roman" pitchFamily="18" charset="0"/>
                <a:cs typeface="Arial" pitchFamily="34" charset="0"/>
              </a:rPr>
              <a:t>җавапларны әтием  белән дә</a:t>
            </a:r>
            <a:r>
              <a:rPr lang="ru-RU" sz="1200" dirty="0" smtClean="0">
                <a:solidFill>
                  <a:srgbClr val="C00000"/>
                </a:solidFill>
                <a:latin typeface="Times New Roman" pitchFamily="18" charset="0"/>
                <a:cs typeface="Arial" pitchFamily="34" charset="0"/>
              </a:rPr>
              <a:t>, </a:t>
            </a:r>
            <a:r>
              <a:rPr lang="ru-RU" sz="1200" dirty="0" err="1" smtClean="0">
                <a:solidFill>
                  <a:srgbClr val="C00000"/>
                </a:solidFill>
                <a:latin typeface="Times New Roman" pitchFamily="18" charset="0"/>
                <a:cs typeface="Arial" pitchFamily="34" charset="0"/>
              </a:rPr>
              <a:t>укытучым</a:t>
            </a:r>
            <a:r>
              <a:rPr lang="ru-RU" sz="1200" dirty="0" smtClean="0">
                <a:solidFill>
                  <a:srgbClr val="C00000"/>
                </a:solidFill>
                <a:latin typeface="Times New Roman" pitchFamily="18" charset="0"/>
                <a:cs typeface="Arial" pitchFamily="34" charset="0"/>
              </a:rPr>
              <a:t> </a:t>
            </a:r>
            <a:r>
              <a:rPr lang="ru-RU" sz="1200" dirty="0" err="1" smtClean="0">
                <a:solidFill>
                  <a:srgbClr val="C00000"/>
                </a:solidFill>
                <a:latin typeface="Times New Roman" pitchFamily="18" charset="0"/>
                <a:cs typeface="Arial" pitchFamily="34" charset="0"/>
              </a:rPr>
              <a:t>белән  дә искә төшердем</a:t>
            </a:r>
            <a:r>
              <a:rPr lang="ru-RU" sz="1200" dirty="0" smtClean="0">
                <a:solidFill>
                  <a:srgbClr val="C00000"/>
                </a:solidFill>
                <a:latin typeface="Times New Roman" pitchFamily="18" charset="0"/>
                <a:cs typeface="Arial" pitchFamily="34" charset="0"/>
              </a:rPr>
              <a:t>. </a:t>
            </a:r>
            <a:r>
              <a:rPr lang="ru-RU" sz="1200" dirty="0" err="1" smtClean="0">
                <a:solidFill>
                  <a:srgbClr val="C00000"/>
                </a:solidFill>
                <a:latin typeface="Times New Roman" pitchFamily="18" charset="0"/>
                <a:cs typeface="Arial" pitchFamily="34" charset="0"/>
              </a:rPr>
              <a:t>Үзлегемнән бик</a:t>
            </a:r>
            <a:r>
              <a:rPr lang="ru-RU" sz="1200" dirty="0" smtClean="0">
                <a:solidFill>
                  <a:srgbClr val="C00000"/>
                </a:solidFill>
                <a:latin typeface="Times New Roman" pitchFamily="18" charset="0"/>
                <a:cs typeface="Arial" pitchFamily="34" charset="0"/>
              </a:rPr>
              <a:t> </a:t>
            </a:r>
            <a:r>
              <a:rPr lang="ru-RU" sz="1200" dirty="0" err="1" smtClean="0">
                <a:solidFill>
                  <a:srgbClr val="C00000"/>
                </a:solidFill>
                <a:latin typeface="Times New Roman" pitchFamily="18" charset="0"/>
                <a:cs typeface="Arial" pitchFamily="34" charset="0"/>
              </a:rPr>
              <a:t>күп биремнәр чиштем</a:t>
            </a:r>
            <a:r>
              <a:rPr lang="ru-RU" sz="1200" dirty="0" smtClean="0">
                <a:solidFill>
                  <a:srgbClr val="C00000"/>
                </a:solidFill>
                <a:latin typeface="Times New Roman" pitchFamily="18" charset="0"/>
                <a:cs typeface="Arial" pitchFamily="34" charset="0"/>
              </a:rPr>
              <a:t>. </a:t>
            </a:r>
            <a:r>
              <a:rPr lang="ru-RU" sz="1200" dirty="0" err="1" smtClean="0">
                <a:solidFill>
                  <a:srgbClr val="C00000"/>
                </a:solidFill>
                <a:latin typeface="Times New Roman" pitchFamily="18" charset="0"/>
                <a:cs typeface="Arial" pitchFamily="34" charset="0"/>
              </a:rPr>
              <a:t>Шушы</a:t>
            </a:r>
            <a:r>
              <a:rPr lang="ru-RU" sz="1200" dirty="0" smtClean="0">
                <a:solidFill>
                  <a:srgbClr val="C00000"/>
                </a:solidFill>
                <a:latin typeface="Times New Roman" pitchFamily="18" charset="0"/>
                <a:cs typeface="Arial" pitchFamily="34" charset="0"/>
              </a:rPr>
              <a:t> </a:t>
            </a:r>
            <a:r>
              <a:rPr lang="ru-RU" sz="1200" dirty="0" err="1" smtClean="0">
                <a:solidFill>
                  <a:srgbClr val="C00000"/>
                </a:solidFill>
                <a:latin typeface="Times New Roman" pitchFamily="18" charset="0"/>
                <a:cs typeface="Arial" pitchFamily="34" charset="0"/>
              </a:rPr>
              <a:t>ук</a:t>
            </a:r>
            <a:r>
              <a:rPr lang="ru-RU" sz="1200" dirty="0" smtClean="0">
                <a:solidFill>
                  <a:srgbClr val="C00000"/>
                </a:solidFill>
                <a:latin typeface="Times New Roman" pitchFamily="18" charset="0"/>
                <a:cs typeface="Arial" pitchFamily="34" charset="0"/>
              </a:rPr>
              <a:t> </a:t>
            </a:r>
            <a:r>
              <a:rPr lang="ru-RU" sz="1200" dirty="0" err="1" smtClean="0">
                <a:solidFill>
                  <a:srgbClr val="C00000"/>
                </a:solidFill>
                <a:latin typeface="Times New Roman" pitchFamily="18" charset="0"/>
                <a:cs typeface="Arial" pitchFamily="34" charset="0"/>
              </a:rPr>
              <a:t>темага</a:t>
            </a:r>
            <a:r>
              <a:rPr lang="ru-RU" sz="1200" dirty="0" smtClean="0">
                <a:solidFill>
                  <a:srgbClr val="C00000"/>
                </a:solidFill>
                <a:latin typeface="Times New Roman" pitchFamily="18" charset="0"/>
                <a:cs typeface="Arial" pitchFamily="34" charset="0"/>
              </a:rPr>
              <a:t> </a:t>
            </a:r>
            <a:r>
              <a:rPr lang="ru-RU" sz="1200" dirty="0" err="1" smtClean="0">
                <a:solidFill>
                  <a:srgbClr val="C00000"/>
                </a:solidFill>
                <a:latin typeface="Times New Roman" pitchFamily="18" charset="0"/>
                <a:cs typeface="Arial" pitchFamily="34" charset="0"/>
              </a:rPr>
              <a:t>шигырь</a:t>
            </a:r>
            <a:r>
              <a:rPr lang="tt-RU" sz="1200" dirty="0" smtClean="0">
                <a:solidFill>
                  <a:srgbClr val="C00000"/>
                </a:solidFill>
                <a:latin typeface="Times New Roman" pitchFamily="18" charset="0"/>
                <a:cs typeface="Arial" pitchFamily="34" charset="0"/>
              </a:rPr>
              <a:t> өйрәндем. Тырышлыгым бушка китмәде, бәйгенең “Юл йөрү кагыйдәләрен иң яхшы белүче” </a:t>
            </a:r>
            <a:r>
              <a:rPr lang="ru-RU" sz="1200" dirty="0" err="1" smtClean="0">
                <a:solidFill>
                  <a:srgbClr val="C00000"/>
                </a:solidFill>
                <a:latin typeface="Times New Roman" pitchFamily="18" charset="0"/>
                <a:cs typeface="Arial" pitchFamily="34" charset="0"/>
              </a:rPr>
              <a:t>номинациясенд</a:t>
            </a:r>
            <a:r>
              <a:rPr lang="tt-RU" sz="1200" dirty="0" smtClean="0">
                <a:solidFill>
                  <a:srgbClr val="C00000"/>
                </a:solidFill>
                <a:latin typeface="Times New Roman" pitchFamily="18" charset="0"/>
                <a:cs typeface="Arial" pitchFamily="34" charset="0"/>
              </a:rPr>
              <a:t>ә җиңү яуладым.</a:t>
            </a:r>
          </a:p>
          <a:p>
            <a:pPr lvl="0" algn="just" fontAlgn="base"/>
            <a:r>
              <a:rPr lang="tt-RU" sz="1200" dirty="0" smtClean="0">
                <a:solidFill>
                  <a:srgbClr val="C00000"/>
                </a:solidFill>
                <a:latin typeface="Times New Roman" pitchFamily="18" charset="0"/>
                <a:cs typeface="Arial" pitchFamily="34" charset="0"/>
              </a:rPr>
              <a:t>         Классташым Ал</a:t>
            </a:r>
            <a:r>
              <a:rPr lang="ru-RU" sz="1200" dirty="0" err="1" smtClean="0">
                <a:solidFill>
                  <a:srgbClr val="C00000"/>
                </a:solidFill>
                <a:latin typeface="Times New Roman" pitchFamily="18" charset="0"/>
                <a:cs typeface="Arial" pitchFamily="34" charset="0"/>
              </a:rPr>
              <a:t>ь</a:t>
            </a:r>
            <a:r>
              <a:rPr lang="tt-RU" sz="1200" dirty="0" smtClean="0">
                <a:solidFill>
                  <a:srgbClr val="C00000"/>
                </a:solidFill>
                <a:latin typeface="Times New Roman" pitchFamily="18" charset="0"/>
                <a:cs typeface="Arial" pitchFamily="34" charset="0"/>
              </a:rPr>
              <a:t>мир  Бәшәров та катнашты бу бәйгедә. Ул “Иң оста шигыр</a:t>
            </a:r>
            <a:r>
              <a:rPr lang="ru-RU" sz="1200" dirty="0" err="1" smtClean="0">
                <a:solidFill>
                  <a:srgbClr val="C00000"/>
                </a:solidFill>
                <a:latin typeface="Times New Roman" pitchFamily="18" charset="0"/>
                <a:cs typeface="Arial" pitchFamily="34" charset="0"/>
              </a:rPr>
              <a:t>ь</a:t>
            </a:r>
            <a:r>
              <a:rPr lang="ru-RU" sz="1200" dirty="0" smtClean="0">
                <a:solidFill>
                  <a:srgbClr val="C00000"/>
                </a:solidFill>
                <a:latin typeface="Times New Roman" pitchFamily="18" charset="0"/>
                <a:cs typeface="Arial" pitchFamily="34" charset="0"/>
              </a:rPr>
              <a:t> </a:t>
            </a:r>
            <a:r>
              <a:rPr lang="tt-RU" sz="1200" dirty="0" smtClean="0">
                <a:solidFill>
                  <a:srgbClr val="C00000"/>
                </a:solidFill>
                <a:latin typeface="Times New Roman" pitchFamily="18" charset="0"/>
                <a:cs typeface="Arial" pitchFamily="34" charset="0"/>
              </a:rPr>
              <a:t>сөйләүче” </a:t>
            </a:r>
            <a:r>
              <a:rPr lang="en-US" sz="1200" dirty="0" smtClean="0">
                <a:solidFill>
                  <a:srgbClr val="C00000"/>
                </a:solidFill>
                <a:latin typeface="Times New Roman" pitchFamily="18" charset="0"/>
                <a:cs typeface="Arial" pitchFamily="34" charset="0"/>
              </a:rPr>
              <a:t> </a:t>
            </a:r>
            <a:r>
              <a:rPr lang="ru-RU" sz="1200" dirty="0" err="1" smtClean="0">
                <a:solidFill>
                  <a:srgbClr val="C00000"/>
                </a:solidFill>
                <a:latin typeface="Times New Roman" pitchFamily="18" charset="0"/>
                <a:cs typeface="Arial" pitchFamily="34" charset="0"/>
              </a:rPr>
              <a:t>номинациясе</a:t>
            </a:r>
            <a:r>
              <a:rPr lang="ru-RU" sz="1200" dirty="0" smtClean="0">
                <a:solidFill>
                  <a:srgbClr val="C00000"/>
                </a:solidFill>
                <a:latin typeface="Times New Roman" pitchFamily="18" charset="0"/>
                <a:cs typeface="Arial" pitchFamily="34" charset="0"/>
              </a:rPr>
              <a:t> </a:t>
            </a:r>
            <a:r>
              <a:rPr lang="tt-RU" sz="1200" dirty="0" smtClean="0">
                <a:solidFill>
                  <a:srgbClr val="C00000"/>
                </a:solidFill>
                <a:latin typeface="Times New Roman" pitchFamily="18" charset="0"/>
                <a:cs typeface="Arial" pitchFamily="34" charset="0"/>
              </a:rPr>
              <a:t>җиңүчесе.</a:t>
            </a:r>
          </a:p>
          <a:p>
            <a:pPr lvl="0" algn="just" fontAlgn="base"/>
            <a:r>
              <a:rPr lang="tt-RU" sz="1200" dirty="0" smtClean="0">
                <a:solidFill>
                  <a:srgbClr val="C00000"/>
                </a:solidFill>
                <a:latin typeface="Times New Roman" pitchFamily="18" charset="0"/>
                <a:cs typeface="Arial" pitchFamily="34" charset="0"/>
              </a:rPr>
              <a:t>          Үз куркынычсызлыгыбыз өчен үзебез җаваплы, юл хәрәкәте иминлеге кагыйдәләрен  һәркем бик яхшы белергә тиеш. Мин барлык </a:t>
            </a:r>
            <a:r>
              <a:rPr lang="ru-RU" sz="1200" dirty="0" err="1" smtClean="0">
                <a:solidFill>
                  <a:srgbClr val="C00000"/>
                </a:solidFill>
                <a:latin typeface="Times New Roman" pitchFamily="18" charset="0"/>
                <a:cs typeface="Arial" pitchFamily="34" charset="0"/>
              </a:rPr>
              <a:t>яшь</a:t>
            </a:r>
            <a:r>
              <a:rPr lang="tt-RU" sz="1200" dirty="0" smtClean="0">
                <a:solidFill>
                  <a:srgbClr val="C00000"/>
                </a:solidFill>
                <a:latin typeface="Times New Roman" pitchFamily="18" charset="0"/>
                <a:cs typeface="Arial" pitchFamily="34" charset="0"/>
              </a:rPr>
              <a:t>тәшләремне кагыйдәләрне төгәл үтәргә чакырам.</a:t>
            </a:r>
          </a:p>
          <a:p>
            <a:pPr lvl="0" algn="just" fontAlgn="base"/>
            <a:r>
              <a:rPr lang="tt-RU" sz="1200" dirty="0" smtClean="0">
                <a:solidFill>
                  <a:srgbClr val="C00000"/>
                </a:solidFill>
                <a:latin typeface="Times New Roman" pitchFamily="18" charset="0"/>
                <a:cs typeface="Arial" pitchFamily="34" charset="0"/>
              </a:rPr>
              <a:t>                                                                      </a:t>
            </a:r>
            <a:r>
              <a:rPr lang="ru-RU" sz="1200" dirty="0" err="1" smtClean="0">
                <a:solidFill>
                  <a:srgbClr val="C00000"/>
                </a:solidFill>
                <a:latin typeface="Times New Roman" pitchFamily="18" charset="0"/>
                <a:cs typeface="Arial" pitchFamily="34" charset="0"/>
              </a:rPr>
              <a:t>Эльвина</a:t>
            </a:r>
            <a:r>
              <a:rPr lang="ru-RU" sz="1200" dirty="0" smtClean="0">
                <a:solidFill>
                  <a:srgbClr val="C00000"/>
                </a:solidFill>
                <a:latin typeface="Times New Roman" pitchFamily="18" charset="0"/>
                <a:cs typeface="Arial" pitchFamily="34" charset="0"/>
              </a:rPr>
              <a:t> </a:t>
            </a:r>
            <a:r>
              <a:rPr lang="ru-RU" sz="1200" dirty="0" err="1" smtClean="0">
                <a:solidFill>
                  <a:srgbClr val="C00000"/>
                </a:solidFill>
                <a:latin typeface="Times New Roman" pitchFamily="18" charset="0"/>
                <a:cs typeface="Arial" pitchFamily="34" charset="0"/>
              </a:rPr>
              <a:t>Ибушева</a:t>
            </a:r>
            <a:r>
              <a:rPr lang="ru-RU" sz="1200" dirty="0" smtClean="0">
                <a:solidFill>
                  <a:srgbClr val="C00000"/>
                </a:solidFill>
                <a:latin typeface="Times New Roman" pitchFamily="18" charset="0"/>
                <a:cs typeface="Arial" pitchFamily="34" charset="0"/>
              </a:rPr>
              <a:t>, 3 класс</a:t>
            </a:r>
            <a:endParaRPr lang="tt-RU" sz="1200" dirty="0" smtClean="0">
              <a:solidFill>
                <a:srgbClr val="C00000"/>
              </a:solidFill>
              <a:latin typeface="Times New Roman" pitchFamily="18" charset="0"/>
              <a:cs typeface="Arial" pitchFamily="34" charset="0"/>
            </a:endParaRPr>
          </a:p>
          <a:p>
            <a:pPr lvl="0" algn="just" fontAlgn="base"/>
            <a:endParaRPr lang="tt-RU" sz="1200" dirty="0" smtClean="0">
              <a:solidFill>
                <a:srgbClr val="C00000"/>
              </a:solidFill>
              <a:latin typeface="Times New Roman" pitchFamily="18" charset="0"/>
              <a:cs typeface="Arial" pitchFamily="34" charset="0"/>
            </a:endParaRPr>
          </a:p>
          <a:p>
            <a:pPr lvl="0" algn="just" fontAlgn="base"/>
            <a:endParaRPr lang="tt-RU" sz="1200" dirty="0" smtClean="0">
              <a:solidFill>
                <a:srgbClr val="C00000"/>
              </a:solidFill>
              <a:latin typeface="Times New Roman" pitchFamily="18" charset="0"/>
              <a:cs typeface="Arial" pitchFamily="34" charset="0"/>
            </a:endParaRPr>
          </a:p>
          <a:p>
            <a:pPr lvl="0" algn="ctr" fontAlgn="base"/>
            <a:endParaRPr lang="tt-RU" sz="1200" dirty="0">
              <a:solidFill>
                <a:srgbClr val="C00000"/>
              </a:solidFill>
              <a:latin typeface="Times New Roman" pitchFamily="18" charset="0"/>
              <a:cs typeface="Arial" pitchFamily="34" charset="0"/>
            </a:endParaRPr>
          </a:p>
        </p:txBody>
      </p:sp>
      <p:sp>
        <p:nvSpPr>
          <p:cNvPr id="6" name="AutoShape 7"/>
          <p:cNvSpPr>
            <a:spLocks noChangeArrowheads="1"/>
          </p:cNvSpPr>
          <p:nvPr/>
        </p:nvSpPr>
        <p:spPr bwMode="auto">
          <a:xfrm>
            <a:off x="188640" y="4644008"/>
            <a:ext cx="3082032" cy="2088232"/>
          </a:xfrm>
          <a:prstGeom prst="roundRect">
            <a:avLst>
              <a:gd name="adj" fmla="val 16667"/>
            </a:avLst>
          </a:prstGeom>
          <a:gradFill rotWithShape="0">
            <a:gsLst>
              <a:gs pos="0">
                <a:srgbClr val="FFFFFF"/>
              </a:gs>
              <a:gs pos="100000">
                <a:srgbClr val="CCC0D9"/>
              </a:gs>
            </a:gsLst>
            <a:lin ang="5400000" scaled="1"/>
          </a:gradFill>
          <a:ln w="12700">
            <a:solidFill>
              <a:srgbClr val="B2A1C7"/>
            </a:solidFill>
            <a:round/>
            <a:headEnd/>
            <a:tailEnd/>
          </a:ln>
          <a:effectLst>
            <a:outerShdw dist="28398" dir="3806097" algn="ctr" rotWithShape="0">
              <a:srgbClr val="3F3151">
                <a:alpha val="50000"/>
              </a:srgb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ts val="500"/>
              </a:spcBef>
              <a:spcAft>
                <a:spcPts val="500"/>
              </a:spcAft>
              <a:buClrTx/>
              <a:buSzTx/>
              <a:buFontTx/>
              <a:buNone/>
              <a:tabLst/>
            </a:pPr>
            <a:r>
              <a:rPr kumimoji="0" lang="tt-RU" sz="1200" b="0" i="0" u="none" strike="noStrike" cap="none" normalizeH="0" baseline="0" dirty="0" smtClean="0">
                <a:ln>
                  <a:noFill/>
                </a:ln>
                <a:solidFill>
                  <a:srgbClr val="0F243E"/>
                </a:solidFill>
                <a:effectLst/>
                <a:latin typeface="Times New Roman" pitchFamily="18" charset="0"/>
                <a:cs typeface="Arial" pitchFamily="34" charset="0"/>
              </a:rPr>
              <a:t>  </a:t>
            </a:r>
            <a:r>
              <a:rPr kumimoji="0" lang="en-US" sz="1200" b="0" i="0" u="none" strike="noStrike" cap="none" normalizeH="0" baseline="0" dirty="0" smtClean="0">
                <a:ln>
                  <a:noFill/>
                </a:ln>
                <a:solidFill>
                  <a:srgbClr val="0F243E"/>
                </a:solidFill>
                <a:effectLst/>
                <a:latin typeface="Times New Roman" pitchFamily="18" charset="0"/>
                <a:cs typeface="Arial" pitchFamily="34" charset="0"/>
              </a:rPr>
              <a:t>      </a:t>
            </a:r>
            <a:r>
              <a:rPr kumimoji="0" lang="tt-RU" sz="1200" b="0" i="0" u="none" strike="noStrike" cap="none" normalizeH="0" baseline="0" dirty="0" smtClean="0">
                <a:ln>
                  <a:noFill/>
                </a:ln>
                <a:solidFill>
                  <a:srgbClr val="0F243E"/>
                </a:solidFill>
                <a:effectLst/>
                <a:latin typeface="Times New Roman" pitchFamily="18" charset="0"/>
                <a:cs typeface="Arial" pitchFamily="34" charset="0"/>
              </a:rPr>
              <a:t>14 декабр</a:t>
            </a:r>
            <a:r>
              <a:rPr kumimoji="0" lang="ru-RU" sz="1200" b="0" i="0" u="none" strike="noStrike" cap="none" normalizeH="0" baseline="0" dirty="0" smtClean="0">
                <a:ln>
                  <a:noFill/>
                </a:ln>
                <a:solidFill>
                  <a:srgbClr val="0F243E"/>
                </a:solidFill>
                <a:effectLst/>
                <a:latin typeface="Times New Roman" pitchFamily="18" charset="0"/>
                <a:cs typeface="Arial" pitchFamily="34" charset="0"/>
              </a:rPr>
              <a:t>ь </a:t>
            </a:r>
            <a:r>
              <a:rPr kumimoji="0" lang="tt-RU" sz="1200" b="0" i="0" u="none" strike="noStrike" cap="none" normalizeH="0" baseline="0" dirty="0" smtClean="0">
                <a:ln>
                  <a:noFill/>
                </a:ln>
                <a:solidFill>
                  <a:srgbClr val="0F243E"/>
                </a:solidFill>
                <a:effectLst/>
                <a:latin typeface="Times New Roman" pitchFamily="18" charset="0"/>
                <a:cs typeface="Arial" pitchFamily="34" charset="0"/>
              </a:rPr>
              <a:t>көнне Балалар иҗат үзәгендә “Алтын башмак” район</a:t>
            </a:r>
            <a:r>
              <a:rPr kumimoji="0" lang="tt-RU" sz="1200" b="0" i="0" u="none" strike="noStrike" cap="none" normalizeH="0" dirty="0" smtClean="0">
                <a:ln>
                  <a:noFill/>
                </a:ln>
                <a:solidFill>
                  <a:srgbClr val="0F243E"/>
                </a:solidFill>
                <a:effectLst/>
                <a:latin typeface="Times New Roman" pitchFamily="18" charset="0"/>
                <a:cs typeface="Arial" pitchFamily="34" charset="0"/>
              </a:rPr>
              <a:t> бию бәйгесе узды. Безнең мәктәпнең “Тамчы” бию коллективы әлеге бәйгедә катнашып, уртанчылар төркемендә 3 урын яулады.  Ә  башлангыч класс укучыларын берләштергән “Сәйлән” бию коллективы  </a:t>
            </a:r>
            <a:r>
              <a:rPr kumimoji="0" lang="ru-RU" sz="1200" b="0" i="0" u="none" strike="noStrike" cap="none" normalizeH="0" dirty="0" smtClean="0">
                <a:ln>
                  <a:noFill/>
                </a:ln>
                <a:solidFill>
                  <a:srgbClr val="0F243E"/>
                </a:solidFill>
                <a:effectLst/>
                <a:latin typeface="Times New Roman" pitchFamily="18" charset="0"/>
                <a:cs typeface="Arial" pitchFamily="34" charset="0"/>
              </a:rPr>
              <a:t>вальс </a:t>
            </a:r>
            <a:r>
              <a:rPr kumimoji="0" lang="tt-RU" sz="1200" b="0" i="0" u="none" strike="noStrike" cap="none" normalizeH="0" dirty="0" smtClean="0">
                <a:ln>
                  <a:noFill/>
                </a:ln>
                <a:solidFill>
                  <a:srgbClr val="0F243E"/>
                </a:solidFill>
                <a:effectLst/>
                <a:latin typeface="Times New Roman" pitchFamily="18" charset="0"/>
                <a:cs typeface="Arial" pitchFamily="34" charset="0"/>
              </a:rPr>
              <a:t>белән чыгыш ясады.Хореография түгәрәге җитәкчесе – Шафикова Г.Р.</a:t>
            </a:r>
            <a:endParaRPr kumimoji="0" lang="ru-RU" sz="12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AutoShape 10"/>
          <p:cNvSpPr>
            <a:spLocks noChangeArrowheads="1"/>
          </p:cNvSpPr>
          <p:nvPr/>
        </p:nvSpPr>
        <p:spPr bwMode="auto">
          <a:xfrm>
            <a:off x="3501008" y="6732240"/>
            <a:ext cx="3067050" cy="2304256"/>
          </a:xfrm>
          <a:prstGeom prst="roundRect">
            <a:avLst>
              <a:gd name="adj" fmla="val 16667"/>
            </a:avLst>
          </a:prstGeom>
          <a:solidFill>
            <a:schemeClr val="accent6">
              <a:lumMod val="40000"/>
              <a:lumOff val="60000"/>
            </a:schemeClr>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ts val="500"/>
              </a:spcBef>
              <a:spcAft>
                <a:spcPts val="500"/>
              </a:spcAft>
              <a:buClrTx/>
              <a:buSzTx/>
              <a:buFontTx/>
              <a:buNone/>
              <a:tabLst/>
            </a:pPr>
            <a:r>
              <a:rPr kumimoji="0" lang="tt-RU" sz="1200" i="0" u="none" strike="noStrike" cap="none" normalizeH="0" baseline="0" dirty="0" smtClean="0">
                <a:ln>
                  <a:noFill/>
                </a:ln>
                <a:solidFill>
                  <a:srgbClr val="222222"/>
                </a:solidFill>
                <a:effectLst/>
                <a:latin typeface="Times New Roman" pitchFamily="18" charset="0"/>
                <a:cs typeface="Arial" pitchFamily="34" charset="0"/>
              </a:rPr>
              <a:t>        7 һәм 16 декабр</a:t>
            </a:r>
            <a:r>
              <a:rPr kumimoji="0" lang="ru-RU" sz="1200" i="0" u="none" strike="noStrike" cap="none" normalizeH="0" baseline="0" dirty="0" smtClean="0">
                <a:ln>
                  <a:noFill/>
                </a:ln>
                <a:solidFill>
                  <a:srgbClr val="222222"/>
                </a:solidFill>
                <a:effectLst/>
                <a:latin typeface="Times New Roman" pitchFamily="18" charset="0"/>
                <a:cs typeface="Arial" pitchFamily="34" charset="0"/>
              </a:rPr>
              <a:t>ь</a:t>
            </a:r>
            <a:r>
              <a:rPr kumimoji="0" lang="tt-RU" sz="1200" i="0" u="none" strike="noStrike" cap="none" normalizeH="0" baseline="0" dirty="0" smtClean="0">
                <a:ln>
                  <a:noFill/>
                </a:ln>
                <a:solidFill>
                  <a:srgbClr val="222222"/>
                </a:solidFill>
                <a:effectLst/>
                <a:latin typeface="Times New Roman" pitchFamily="18" charset="0"/>
                <a:cs typeface="Arial" pitchFamily="34" charset="0"/>
              </a:rPr>
              <a:t> көннәрендә укучыларның</a:t>
            </a:r>
            <a:r>
              <a:rPr kumimoji="0" lang="tt-RU" sz="1200" i="0" u="none" strike="noStrike" cap="none" normalizeH="0" dirty="0" smtClean="0">
                <a:ln>
                  <a:noFill/>
                </a:ln>
                <a:solidFill>
                  <a:srgbClr val="222222"/>
                </a:solidFill>
                <a:effectLst/>
                <a:latin typeface="Times New Roman" pitchFamily="18" charset="0"/>
                <a:cs typeface="Arial" pitchFamily="34" charset="0"/>
              </a:rPr>
              <a:t> әти – әниләре өчен индивидуал</a:t>
            </a:r>
            <a:r>
              <a:rPr kumimoji="0" lang="ru-RU" sz="1200" i="0" u="none" strike="noStrike" cap="none" normalizeH="0" dirty="0" smtClean="0">
                <a:ln>
                  <a:noFill/>
                </a:ln>
                <a:solidFill>
                  <a:srgbClr val="222222"/>
                </a:solidFill>
                <a:effectLst/>
                <a:latin typeface="Times New Roman" pitchFamily="18" charset="0"/>
                <a:cs typeface="Arial" pitchFamily="34" charset="0"/>
              </a:rPr>
              <a:t>ь</a:t>
            </a:r>
            <a:r>
              <a:rPr kumimoji="0" lang="tt-RU" sz="1200" i="0" u="none" strike="noStrike" cap="none" normalizeH="0" dirty="0" smtClean="0">
                <a:ln>
                  <a:noFill/>
                </a:ln>
                <a:solidFill>
                  <a:srgbClr val="222222"/>
                </a:solidFill>
                <a:effectLst/>
                <a:latin typeface="Times New Roman" pitchFamily="18" charset="0"/>
                <a:cs typeface="Arial" pitchFamily="34" charset="0"/>
              </a:rPr>
              <a:t> ата – аналар җыелышлары узды. Әти – әниләр класс җитәкчеләре, фән укытучылары белән аерым сөйләштеләр. Балаларның белем дәрәҗәсе, тәртибе, дәфтәрләр тотылышы, өлгереше белән таныштылар. Җыелышның бу формасы әти-әниләр  өчен дә, укытучылар өчен дә отышлы.</a:t>
            </a:r>
            <a:endParaRPr kumimoji="0" lang="ru-RU" sz="120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Горизонтальный свиток 9"/>
          <p:cNvSpPr/>
          <p:nvPr/>
        </p:nvSpPr>
        <p:spPr>
          <a:xfrm>
            <a:off x="548680" y="179512"/>
            <a:ext cx="5760640" cy="432048"/>
          </a:xfrm>
          <a:prstGeom prst="horizontalScroll">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1200" dirty="0" smtClean="0">
                <a:solidFill>
                  <a:schemeClr val="tx1"/>
                </a:solidFill>
              </a:rPr>
              <a:t>“Ай нурлары”             2016 ел       Декабрь  № 4       2 бит</a:t>
            </a:r>
            <a:endParaRPr lang="ru-RU" sz="1200" dirty="0">
              <a:solidFill>
                <a:schemeClr val="tx1"/>
              </a:solidFill>
            </a:endParaRPr>
          </a:p>
        </p:txBody>
      </p:sp>
      <p:pic>
        <p:nvPicPr>
          <p:cNvPr id="1026" name="Picture 2" descr="C:\Users\ramzia\Desktop\Аниса Аюповна\20161214_13414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73016" y="4572000"/>
            <a:ext cx="3032243" cy="2176126"/>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C:\Users\ramzia\Desktop\20161216_14504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2476" y="6933170"/>
            <a:ext cx="2635872" cy="19769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87918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Горизонтальный свиток 4"/>
          <p:cNvSpPr/>
          <p:nvPr/>
        </p:nvSpPr>
        <p:spPr>
          <a:xfrm>
            <a:off x="608836" y="62856"/>
            <a:ext cx="5760640" cy="504056"/>
          </a:xfrm>
          <a:prstGeom prst="horizontalScroll">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1200" dirty="0" smtClean="0">
                <a:solidFill>
                  <a:schemeClr val="tx1"/>
                </a:solidFill>
              </a:rPr>
              <a:t>“Ай нурлары”        2016  Декабрь     №4       3  бит</a:t>
            </a:r>
            <a:endParaRPr lang="ru-RU" sz="1200" dirty="0">
              <a:solidFill>
                <a:schemeClr val="tx1"/>
              </a:solidFill>
            </a:endParaRPr>
          </a:p>
        </p:txBody>
      </p:sp>
      <p:sp>
        <p:nvSpPr>
          <p:cNvPr id="9" name="Скругленный прямоугольник 8"/>
          <p:cNvSpPr/>
          <p:nvPr/>
        </p:nvSpPr>
        <p:spPr>
          <a:xfrm>
            <a:off x="260648" y="2843808"/>
            <a:ext cx="3326156" cy="3600400"/>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t-RU" sz="1600" dirty="0" smtClean="0">
              <a:solidFill>
                <a:schemeClr val="accent1">
                  <a:lumMod val="75000"/>
                </a:schemeClr>
              </a:solidFill>
              <a:latin typeface="Times New Roman" pitchFamily="18" charset="0"/>
              <a:cs typeface="Times New Roman" pitchFamily="18" charset="0"/>
            </a:endParaRPr>
          </a:p>
          <a:p>
            <a:pPr algn="ctr"/>
            <a:r>
              <a:rPr lang="tt-RU" sz="1600" dirty="0" smtClean="0">
                <a:solidFill>
                  <a:schemeClr val="accent1">
                    <a:lumMod val="75000"/>
                  </a:schemeClr>
                </a:solidFill>
                <a:latin typeface="Times New Roman" pitchFamily="18" charset="0"/>
                <a:cs typeface="Times New Roman" pitchFamily="18" charset="0"/>
              </a:rPr>
              <a:t>Билгесез солдат көне</a:t>
            </a:r>
          </a:p>
          <a:p>
            <a:pPr algn="just"/>
            <a:r>
              <a:rPr lang="tt-RU" sz="1200" dirty="0" smtClean="0">
                <a:solidFill>
                  <a:schemeClr val="accent1">
                    <a:lumMod val="75000"/>
                  </a:schemeClr>
                </a:solidFill>
                <a:latin typeface="Times New Roman" pitchFamily="18" charset="0"/>
                <a:cs typeface="Times New Roman" pitchFamily="18" charset="0"/>
              </a:rPr>
              <a:t>      3 </a:t>
            </a:r>
            <a:r>
              <a:rPr lang="ru-RU" sz="1200" dirty="0" smtClean="0">
                <a:solidFill>
                  <a:schemeClr val="accent1">
                    <a:lumMod val="75000"/>
                  </a:schemeClr>
                </a:solidFill>
                <a:latin typeface="Times New Roman" pitchFamily="18" charset="0"/>
                <a:cs typeface="Times New Roman" pitchFamily="18" charset="0"/>
              </a:rPr>
              <a:t>декабрь</a:t>
            </a:r>
            <a:r>
              <a:rPr lang="tt-RU" sz="1200" dirty="0" smtClean="0">
                <a:solidFill>
                  <a:schemeClr val="accent1">
                    <a:lumMod val="75000"/>
                  </a:schemeClr>
                </a:solidFill>
                <a:latin typeface="Times New Roman" pitchFamily="18" charset="0"/>
                <a:cs typeface="Times New Roman" pitchFamily="18" charset="0"/>
              </a:rPr>
              <a:t>дә мәктәбебездә Билгесез содат көненә багышланган чаралар узды. Туган якны өйрәнү музеенда тарих укытучысы Каримова Л.Р. 1-5 класс укучылары өчен дәрес уздырды. Сугыш кырларында ятып калган күп  авылдашларыбызның  язмышы бүген дә билгеле булмавы, алар турында “Хәтер” китабында “хәбәрсез югалды” дигән кыска гына язма булуы турында сөйләде укытучыбыз.</a:t>
            </a:r>
          </a:p>
          <a:p>
            <a:pPr algn="just"/>
            <a:r>
              <a:rPr lang="tt-RU" sz="1200" dirty="0" smtClean="0">
                <a:solidFill>
                  <a:schemeClr val="accent1">
                    <a:lumMod val="75000"/>
                  </a:schemeClr>
                </a:solidFill>
                <a:latin typeface="Times New Roman" pitchFamily="18" charset="0"/>
                <a:cs typeface="Times New Roman" pitchFamily="18" charset="0"/>
              </a:rPr>
              <a:t>       ХХН укытучысы җитәкчелегендә 9-11 класс укучылары Олы Кибәче авылында урнашкан ике һәйкәл-обелискка венок салдылар. Ил азатлыгы өчен һәлак булганнарны бер минутлык тынлык белән искә алдылар.</a:t>
            </a:r>
          </a:p>
          <a:p>
            <a:pPr algn="ctr"/>
            <a:r>
              <a:rPr lang="tt-RU" sz="1200" dirty="0" smtClean="0">
                <a:solidFill>
                  <a:schemeClr val="accent1">
                    <a:lumMod val="75000"/>
                  </a:schemeClr>
                </a:solidFill>
                <a:latin typeface="Times New Roman" pitchFamily="18" charset="0"/>
                <a:cs typeface="Times New Roman" pitchFamily="18" charset="0"/>
              </a:rPr>
              <a:t>         </a:t>
            </a:r>
            <a:r>
              <a:rPr lang="tt-RU" sz="1200" i="1" dirty="0" smtClean="0">
                <a:solidFill>
                  <a:schemeClr val="accent1">
                    <a:lumMod val="75000"/>
                  </a:schemeClr>
                </a:solidFill>
                <a:latin typeface="Times New Roman" pitchFamily="18" charset="0"/>
                <a:cs typeface="Times New Roman" pitchFamily="18" charset="0"/>
              </a:rPr>
              <a:t>Инзилә Шарипова, 5 класс</a:t>
            </a:r>
          </a:p>
          <a:p>
            <a:pPr algn="ctr"/>
            <a:endParaRPr lang="ru-RU" sz="1200" dirty="0">
              <a:solidFill>
                <a:schemeClr val="accent1">
                  <a:lumMod val="75000"/>
                </a:schemeClr>
              </a:solidFill>
              <a:latin typeface="Times New Roman" pitchFamily="18" charset="0"/>
              <a:cs typeface="Times New Roman" pitchFamily="18" charset="0"/>
            </a:endParaRPr>
          </a:p>
        </p:txBody>
      </p:sp>
      <p:sp>
        <p:nvSpPr>
          <p:cNvPr id="6" name="AutoShape 2" descr="https://docviewer.yandex.ru/htmlimage?id=5azz-b84vm2ntndlscdrtq5glwdsyks2i30bo6ox8n1kjv4f0jnz7l74x0ocjrb7x5j0q9edfaehz7sea2hn8w4mcgidpgt92ny0f8wt&amp;name=result_html_m54efe5f8.jpg&amp;uid=26878330"/>
          <p:cNvSpPr>
            <a:spLocks noChangeAspect="1" noChangeArrowheads="1"/>
          </p:cNvSpPr>
          <p:nvPr/>
        </p:nvSpPr>
        <p:spPr bwMode="auto">
          <a:xfrm>
            <a:off x="63500" y="-136525"/>
            <a:ext cx="2828925" cy="21240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6146" name="Picture 2" descr="C:\Users\ramzia\Desktop\Декабрь газета\IMG-20161203-WA000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0648" y="467544"/>
            <a:ext cx="3072341" cy="2304256"/>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6147" name="Picture 3" descr="C:\Users\ramzia\Desktop\Декабрь газета\IMG-20161203-WA001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45024" y="925512"/>
            <a:ext cx="2952328" cy="2214246"/>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6148" name="Picture 4" descr="C:\Users\ramzia\Desktop\Декабрь газета\IMG-20161203-WA001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2656" y="6588224"/>
            <a:ext cx="2952328" cy="2214246"/>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6149"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645024" y="3491880"/>
            <a:ext cx="2924497" cy="219337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6150" name="Picture 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603910" y="5868144"/>
            <a:ext cx="2924497" cy="219337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8662471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кругленный прямоугольник 2"/>
          <p:cNvSpPr/>
          <p:nvPr/>
        </p:nvSpPr>
        <p:spPr>
          <a:xfrm>
            <a:off x="404664" y="3563888"/>
            <a:ext cx="3240360" cy="2520280"/>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t-RU" sz="1200" dirty="0">
                <a:solidFill>
                  <a:srgbClr val="7030A0"/>
                </a:solidFill>
                <a:latin typeface="Times New Roman" pitchFamily="18" charset="0"/>
                <a:cs typeface="Times New Roman" pitchFamily="18" charset="0"/>
              </a:rPr>
              <a:t>3 декабрь көнне мәктәбебездә өстәмә белем бирү түгәрәкләре эшчәнлегенә матди ярдәм иткән спонсорлар белән очрашу узды. Очрашуда ООО “Саба” җәмгыяте </a:t>
            </a:r>
            <a:r>
              <a:rPr lang="tt-RU" sz="1200">
                <a:solidFill>
                  <a:srgbClr val="7030A0"/>
                </a:solidFill>
                <a:latin typeface="Times New Roman" pitchFamily="18" charset="0"/>
                <a:cs typeface="Times New Roman" pitchFamily="18" charset="0"/>
              </a:rPr>
              <a:t>җитәкчесе </a:t>
            </a:r>
            <a:r>
              <a:rPr lang="tt-RU" sz="1200" smtClean="0">
                <a:solidFill>
                  <a:srgbClr val="7030A0"/>
                </a:solidFill>
                <a:latin typeface="Times New Roman" pitchFamily="18" charset="0"/>
                <a:cs typeface="Times New Roman" pitchFamily="18" charset="0"/>
              </a:rPr>
              <a:t>Сәүбәнов Ф.К</a:t>
            </a:r>
            <a:r>
              <a:rPr lang="tt-RU" sz="1200" dirty="0">
                <a:solidFill>
                  <a:srgbClr val="7030A0"/>
                </a:solidFill>
                <a:latin typeface="Times New Roman" pitchFamily="18" charset="0"/>
                <a:cs typeface="Times New Roman" pitchFamily="18" charset="0"/>
              </a:rPr>
              <a:t>., “Транстехсервис” оешмасы җитәкчесе Фархуллин И.Т., “Жилэнергосервис”  җәмгыяте җитәкчесе Фархутдинов А.Г., “Туган – авыл” сәүдә -  күңел ачу үзәге җитәкчесе Шафиков Р.З., Олы Кибәче авылы имам – хатибы Газизуллин Р.Р. катнашты. Спонсорларга Рәхмәт хатлары тапшырылды. </a:t>
            </a:r>
            <a:endParaRPr lang="ru-RU" sz="1200" dirty="0">
              <a:solidFill>
                <a:srgbClr val="7030A0"/>
              </a:solidFill>
              <a:latin typeface="Times New Roman" pitchFamily="18" charset="0"/>
              <a:cs typeface="Times New Roman" pitchFamily="18" charset="0"/>
            </a:endParaRPr>
          </a:p>
        </p:txBody>
      </p:sp>
      <p:sp>
        <p:nvSpPr>
          <p:cNvPr id="10" name="Горизонтальный свиток 9"/>
          <p:cNvSpPr/>
          <p:nvPr/>
        </p:nvSpPr>
        <p:spPr>
          <a:xfrm>
            <a:off x="561934" y="27236"/>
            <a:ext cx="5760640" cy="504056"/>
          </a:xfrm>
          <a:prstGeom prst="horizontalScroll">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1200" dirty="0" smtClean="0">
                <a:solidFill>
                  <a:schemeClr val="tx1"/>
                </a:solidFill>
              </a:rPr>
              <a:t>“Ай нурлары”             2016 ел Октябрь  № 4       4  бит</a:t>
            </a:r>
            <a:endParaRPr lang="ru-RU" sz="1200" dirty="0">
              <a:solidFill>
                <a:schemeClr val="tx1"/>
              </a:solidFill>
            </a:endParaRPr>
          </a:p>
        </p:txBody>
      </p:sp>
      <p:pic>
        <p:nvPicPr>
          <p:cNvPr id="1026" name="Picture 2" descr="C:\Users\ramzia\Desktop\Спонсоры\IMG-20161203-WA000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64421" y="3275856"/>
            <a:ext cx="2887173" cy="172819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27" name="Picture 3" descr="C:\Users\ramzia\Desktop\Спонсоры\IMG-20161203-WA000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4912" y="1560265"/>
            <a:ext cx="3095667" cy="18574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28" name="Picture 4" descr="C:\Users\ramzia\Desktop\Спонсоры\IMG-20161203-WA0009.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8640" y="6671911"/>
            <a:ext cx="2843638" cy="170618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1" name="Скругленный прямоугольник 10"/>
          <p:cNvSpPr/>
          <p:nvPr/>
        </p:nvSpPr>
        <p:spPr>
          <a:xfrm>
            <a:off x="836712" y="683568"/>
            <a:ext cx="5184576" cy="72008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t-RU" sz="2800" dirty="0" smtClean="0">
                <a:solidFill>
                  <a:srgbClr val="C00000"/>
                </a:solidFill>
                <a:latin typeface="Times New Roman" pitchFamily="18" charset="0"/>
                <a:cs typeface="Times New Roman" pitchFamily="18" charset="0"/>
              </a:rPr>
              <a:t>Спонсорлар белән очрашу</a:t>
            </a:r>
            <a:endParaRPr lang="ru-RU" sz="2800" dirty="0">
              <a:solidFill>
                <a:srgbClr val="C00000"/>
              </a:solidFill>
              <a:latin typeface="Times New Roman" pitchFamily="18" charset="0"/>
              <a:cs typeface="Times New Roman" pitchFamily="18" charset="0"/>
            </a:endParaRPr>
          </a:p>
        </p:txBody>
      </p:sp>
      <p:pic>
        <p:nvPicPr>
          <p:cNvPr id="2" name="Picture 2" descr="C:\Users\ramzia\Desktop\20161203_120925.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89040" y="5245938"/>
            <a:ext cx="2794098" cy="167645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7170"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901608" y="5726976"/>
            <a:ext cx="8182200" cy="4909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765704" y="7372603"/>
            <a:ext cx="2952328" cy="17713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918104" y="7525003"/>
            <a:ext cx="2952328" cy="17713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320579" y="7164288"/>
            <a:ext cx="2951163" cy="177482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7173" name="Picture 5"/>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2285984" y="5824939"/>
            <a:ext cx="3104543" cy="18627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5"/>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2438384" y="5977339"/>
            <a:ext cx="3104543" cy="18627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4" name="Picture 6"/>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759834" y="1520311"/>
            <a:ext cx="2814895" cy="168261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9223007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Горизонтальный свиток 10"/>
          <p:cNvSpPr/>
          <p:nvPr/>
        </p:nvSpPr>
        <p:spPr>
          <a:xfrm>
            <a:off x="714334" y="107504"/>
            <a:ext cx="5760640" cy="576064"/>
          </a:xfrm>
          <a:prstGeom prst="horizontalScroll">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1200" dirty="0" smtClean="0">
                <a:solidFill>
                  <a:schemeClr val="tx1"/>
                </a:solidFill>
              </a:rPr>
              <a:t>“Ай нурлары”             2016 ел декабрь  № 4       5 бит</a:t>
            </a:r>
            <a:endParaRPr lang="ru-RU" sz="1200" dirty="0">
              <a:solidFill>
                <a:schemeClr val="tx1"/>
              </a:solidFill>
            </a:endParaRPr>
          </a:p>
        </p:txBody>
      </p:sp>
      <p:sp>
        <p:nvSpPr>
          <p:cNvPr id="14" name="Скругленный прямоугольник 13"/>
          <p:cNvSpPr/>
          <p:nvPr/>
        </p:nvSpPr>
        <p:spPr>
          <a:xfrm>
            <a:off x="366161" y="755576"/>
            <a:ext cx="6086188" cy="1296144"/>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1200" dirty="0" smtClean="0">
                <a:solidFill>
                  <a:schemeClr val="tx1"/>
                </a:solidFill>
                <a:latin typeface="Times New Roman" pitchFamily="18" charset="0"/>
                <a:cs typeface="Times New Roman" pitchFamily="18" charset="0"/>
              </a:rPr>
              <a:t>Әкият илендә</a:t>
            </a:r>
            <a:endParaRPr lang="ru-RU" sz="1200" dirty="0">
              <a:solidFill>
                <a:schemeClr val="tx1"/>
              </a:solidFill>
              <a:latin typeface="Times New Roman" pitchFamily="18" charset="0"/>
              <a:cs typeface="Times New Roman" pitchFamily="18" charset="0"/>
            </a:endParaRPr>
          </a:p>
          <a:p>
            <a:r>
              <a:rPr lang="ru-RU" sz="1200" dirty="0" smtClean="0">
                <a:solidFill>
                  <a:schemeClr val="tx1"/>
                </a:solidFill>
                <a:latin typeface="Times New Roman" pitchFamily="18" charset="0"/>
                <a:cs typeface="Times New Roman" pitchFamily="18" charset="0"/>
              </a:rPr>
              <a:t>Кар </a:t>
            </a:r>
            <a:r>
              <a:rPr lang="ru-RU" sz="1200" dirty="0" err="1" smtClean="0">
                <a:solidFill>
                  <a:schemeClr val="tx1"/>
                </a:solidFill>
                <a:latin typeface="Times New Roman" pitchFamily="18" charset="0"/>
                <a:cs typeface="Times New Roman" pitchFamily="18" charset="0"/>
              </a:rPr>
              <a:t>сыннарын</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ясауда</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барлык</a:t>
            </a:r>
            <a:r>
              <a:rPr lang="ru-RU" sz="1200" dirty="0" smtClean="0">
                <a:solidFill>
                  <a:schemeClr val="tx1"/>
                </a:solidFill>
                <a:latin typeface="Times New Roman" pitchFamily="18" charset="0"/>
                <a:cs typeface="Times New Roman" pitchFamily="18" charset="0"/>
              </a:rPr>
              <a:t> коллектив </a:t>
            </a:r>
            <a:r>
              <a:rPr lang="ru-RU" sz="1200" dirty="0" err="1" smtClean="0">
                <a:solidFill>
                  <a:schemeClr val="tx1"/>
                </a:solidFill>
                <a:latin typeface="Times New Roman" pitchFamily="18" charset="0"/>
                <a:cs typeface="Times New Roman" pitchFamily="18" charset="0"/>
              </a:rPr>
              <a:t>катнашты</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Эшебезне</a:t>
            </a:r>
            <a:r>
              <a:rPr lang="tt-RU" sz="1200" dirty="0" smtClean="0">
                <a:solidFill>
                  <a:schemeClr val="tx1"/>
                </a:solidFill>
                <a:latin typeface="Times New Roman" pitchFamily="18" charset="0"/>
                <a:cs typeface="Times New Roman" pitchFamily="18" charset="0"/>
              </a:rPr>
              <a:t>ң матур нәтиҗәсе – мәктәбебез янында Кышкы әкият барлыкка килде. Кыш бабай белән Кар кызы каршылаган капкадан эчкә үтсәң, 2016 елның символы Маймыл белән саубуллашып, Әтәч белән танышырга мөмкин. Алар янында кемнәр генә юк: керпе, төлке, куян, аю, тиен. Түргәрәк узсаң, ял паркы. Ә анда гаҗәеп күл. Күлнең хуҗалары: Су анасы, Алтын балык, аккошлар. Мәктәп янындагы әкият иленә рәхим итегез!</a:t>
            </a:r>
            <a:endParaRPr lang="ru-RU" sz="1200" dirty="0">
              <a:solidFill>
                <a:schemeClr val="tx1"/>
              </a:solidFill>
              <a:latin typeface="Times New Roman" pitchFamily="18" charset="0"/>
              <a:cs typeface="Times New Roman" pitchFamily="18" charset="0"/>
            </a:endParaRPr>
          </a:p>
        </p:txBody>
      </p:sp>
      <p:pic>
        <p:nvPicPr>
          <p:cNvPr id="1033"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4191" y="2267744"/>
            <a:ext cx="3182937" cy="186531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0648" y="2339752"/>
            <a:ext cx="2664296" cy="199822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205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632" y="4551154"/>
            <a:ext cx="2492102" cy="1869077"/>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2054"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39636" y="4117584"/>
            <a:ext cx="2460425" cy="184531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2058" name="Picture 10"/>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5400000">
            <a:off x="2004514" y="5287116"/>
            <a:ext cx="2688299" cy="201622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2059" name="Picture 11"/>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00000">
            <a:off x="4035753" y="6350941"/>
            <a:ext cx="3052912" cy="228968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2060" name="Picture 1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5400000">
            <a:off x="46314" y="6727080"/>
            <a:ext cx="2558777" cy="1919083"/>
          </a:xfrm>
          <a:prstGeom prst="snip2DiagRect">
            <a:avLst>
              <a:gd name="adj1" fmla="val 3508"/>
              <a:gd name="adj2" fmla="val 16667"/>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11943211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332656" y="1547663"/>
            <a:ext cx="6142318" cy="3456385"/>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1200" dirty="0" smtClean="0">
                <a:solidFill>
                  <a:schemeClr val="tx1"/>
                </a:solidFill>
                <a:latin typeface="Times New Roman" pitchFamily="18" charset="0"/>
                <a:cs typeface="Times New Roman" pitchFamily="18" charset="0"/>
              </a:rPr>
              <a:t>Кыш.</a:t>
            </a:r>
          </a:p>
          <a:p>
            <a:r>
              <a:rPr lang="tt-RU" sz="1200" dirty="0" smtClean="0">
                <a:solidFill>
                  <a:schemeClr val="tx1"/>
                </a:solidFill>
                <a:latin typeface="Times New Roman" pitchFamily="18" charset="0"/>
                <a:cs typeface="Times New Roman" pitchFamily="18" charset="0"/>
              </a:rPr>
              <a:t>     Кыш җитте. Агачлар инде әллә кайчан алтын яфракларын койды, авыр соры болытларга төренгән күк йөзе салкын һава белән табигат</a:t>
            </a:r>
            <a:r>
              <a:rPr lang="ru-RU" sz="1200" dirty="0" err="1" smtClean="0">
                <a:solidFill>
                  <a:schemeClr val="tx1"/>
                </a:solidFill>
                <a:latin typeface="Times New Roman" pitchFamily="18" charset="0"/>
                <a:cs typeface="Times New Roman" pitchFamily="18" charset="0"/>
              </a:rPr>
              <a:t>ьне</a:t>
            </a:r>
            <a:r>
              <a:rPr lang="tt-RU" sz="1200" dirty="0" smtClean="0">
                <a:solidFill>
                  <a:schemeClr val="tx1"/>
                </a:solidFill>
                <a:latin typeface="Times New Roman" pitchFamily="18" charset="0"/>
                <a:cs typeface="Times New Roman" pitchFamily="18" charset="0"/>
              </a:rPr>
              <a:t> каплап алды. Кайсы көннәрне карлы яңгыр сибәләп ала, ә кайвакыт табигат</a:t>
            </a:r>
            <a:r>
              <a:rPr lang="ru-RU" sz="1200" dirty="0" smtClean="0">
                <a:solidFill>
                  <a:schemeClr val="tx1"/>
                </a:solidFill>
                <a:latin typeface="Times New Roman" pitchFamily="18" charset="0"/>
                <a:cs typeface="Times New Roman" pitchFamily="18" charset="0"/>
              </a:rPr>
              <a:t>ь</a:t>
            </a:r>
            <a:r>
              <a:rPr lang="tt-RU" sz="1200" dirty="0" smtClean="0">
                <a:solidFill>
                  <a:schemeClr val="tx1"/>
                </a:solidFill>
                <a:latin typeface="Times New Roman" pitchFamily="18" charset="0"/>
                <a:cs typeface="Times New Roman" pitchFamily="18" charset="0"/>
              </a:rPr>
              <a:t> тынып кала. </a:t>
            </a:r>
          </a:p>
          <a:p>
            <a:r>
              <a:rPr lang="tt-RU" sz="1200" dirty="0">
                <a:solidFill>
                  <a:schemeClr val="tx1"/>
                </a:solidFill>
                <a:latin typeface="Times New Roman" pitchFamily="18" charset="0"/>
                <a:cs typeface="Times New Roman" pitchFamily="18" charset="0"/>
              </a:rPr>
              <a:t> </a:t>
            </a:r>
            <a:r>
              <a:rPr lang="tt-RU" sz="1200" dirty="0" smtClean="0">
                <a:solidFill>
                  <a:schemeClr val="tx1"/>
                </a:solidFill>
                <a:latin typeface="Times New Roman" pitchFamily="18" charset="0"/>
                <a:cs typeface="Times New Roman" pitchFamily="18" charset="0"/>
              </a:rPr>
              <a:t>    Иртәнге караңгы тынлыкта озын кышның бозлы сулышы сизелә. Беренче кар яуган. Әле кичә генә елап торган күк йөзеннән кышның беренче хәбәрчеләре – кар бөртекләре һавада уйный. Алар тиз арада көзге, коры үләнне ак юрган белән каплаган.</a:t>
            </a:r>
          </a:p>
          <a:p>
            <a:r>
              <a:rPr lang="tt-RU" sz="1200" dirty="0">
                <a:solidFill>
                  <a:schemeClr val="tx1"/>
                </a:solidFill>
                <a:latin typeface="Times New Roman" pitchFamily="18" charset="0"/>
                <a:cs typeface="Times New Roman" pitchFamily="18" charset="0"/>
              </a:rPr>
              <a:t> </a:t>
            </a:r>
            <a:r>
              <a:rPr lang="tt-RU" sz="1200" dirty="0" smtClean="0">
                <a:solidFill>
                  <a:schemeClr val="tx1"/>
                </a:solidFill>
                <a:latin typeface="Times New Roman" pitchFamily="18" charset="0"/>
                <a:cs typeface="Times New Roman" pitchFamily="18" charset="0"/>
              </a:rPr>
              <a:t>    Кыш безне каты салкыннары белән дә куркыткан була. Бигрәктә төннәрен. Энҗе йолдызлы күктән суык төшә, бөтен дөн</a:t>
            </a:r>
            <a:r>
              <a:rPr lang="ru-RU" sz="1200" dirty="0" err="1" smtClean="0">
                <a:solidFill>
                  <a:schemeClr val="tx1"/>
                </a:solidFill>
                <a:latin typeface="Times New Roman" pitchFamily="18" charset="0"/>
                <a:cs typeface="Times New Roman" pitchFamily="18" charset="0"/>
              </a:rPr>
              <a:t>ья</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туңган</a:t>
            </a:r>
            <a:r>
              <a:rPr lang="ru-RU" sz="1200" dirty="0" smtClean="0">
                <a:solidFill>
                  <a:schemeClr val="tx1"/>
                </a:solidFill>
                <a:latin typeface="Times New Roman" pitchFamily="18" charset="0"/>
                <a:cs typeface="Times New Roman" pitchFamily="18" charset="0"/>
              </a:rPr>
              <a:t>. Тик </a:t>
            </a:r>
            <a:r>
              <a:rPr lang="ru-RU" sz="1200" dirty="0" err="1" smtClean="0">
                <a:solidFill>
                  <a:schemeClr val="tx1"/>
                </a:solidFill>
                <a:latin typeface="Times New Roman" pitchFamily="18" charset="0"/>
                <a:cs typeface="Times New Roman" pitchFamily="18" charset="0"/>
              </a:rPr>
              <a:t>торбадан</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чыккан</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төтен</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генә</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ялгызы</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өскә</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таба</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омтыла</a:t>
            </a:r>
            <a:r>
              <a:rPr lang="ru-RU" sz="1200" dirty="0" smtClean="0">
                <a:solidFill>
                  <a:schemeClr val="tx1"/>
                </a:solidFill>
                <a:latin typeface="Times New Roman" pitchFamily="18" charset="0"/>
                <a:cs typeface="Times New Roman" pitchFamily="18" charset="0"/>
              </a:rPr>
              <a:t>.</a:t>
            </a:r>
          </a:p>
          <a:p>
            <a:r>
              <a:rPr lang="tt-RU" sz="1200" dirty="0">
                <a:solidFill>
                  <a:schemeClr val="tx1"/>
                </a:solidFill>
                <a:latin typeface="Times New Roman" pitchFamily="18" charset="0"/>
                <a:cs typeface="Times New Roman" pitchFamily="18" charset="0"/>
              </a:rPr>
              <a:t> </a:t>
            </a:r>
            <a:r>
              <a:rPr lang="tt-RU" sz="1200" dirty="0" smtClean="0">
                <a:solidFill>
                  <a:schemeClr val="tx1"/>
                </a:solidFill>
                <a:latin typeface="Times New Roman" pitchFamily="18" charset="0"/>
                <a:cs typeface="Times New Roman" pitchFamily="18" charset="0"/>
              </a:rPr>
              <a:t>    Кышның саран кояшы карлы бураннар белән алышына, , ә буран карга алмашка каты суыклар алып килә. Ә күпме шатлык алып килә ул бала – чагага: көне буе тау шуып шау – гөр киләләр, кемдер кар бабай ясый,. Кемнәрдер кар бәреш уйный. </a:t>
            </a:r>
          </a:p>
          <a:p>
            <a:r>
              <a:rPr lang="tt-RU" sz="1200" dirty="0">
                <a:solidFill>
                  <a:schemeClr val="tx1"/>
                </a:solidFill>
                <a:latin typeface="Times New Roman" pitchFamily="18" charset="0"/>
                <a:cs typeface="Times New Roman" pitchFamily="18" charset="0"/>
              </a:rPr>
              <a:t> </a:t>
            </a:r>
            <a:r>
              <a:rPr lang="tt-RU" sz="1200" dirty="0" smtClean="0">
                <a:solidFill>
                  <a:schemeClr val="tx1"/>
                </a:solidFill>
                <a:latin typeface="Times New Roman" pitchFamily="18" charset="0"/>
                <a:cs typeface="Times New Roman" pitchFamily="18" charset="0"/>
              </a:rPr>
              <a:t>    Ә табигат</a:t>
            </a:r>
            <a:r>
              <a:rPr lang="ru-RU" sz="1200" dirty="0" smtClean="0">
                <a:solidFill>
                  <a:schemeClr val="tx1"/>
                </a:solidFill>
                <a:latin typeface="Times New Roman" pitchFamily="18" charset="0"/>
                <a:cs typeface="Times New Roman" pitchFamily="18" charset="0"/>
              </a:rPr>
              <a:t>ь</a:t>
            </a:r>
            <a:r>
              <a:rPr lang="tt-RU" sz="1200" dirty="0" smtClean="0">
                <a:solidFill>
                  <a:schemeClr val="tx1"/>
                </a:solidFill>
                <a:latin typeface="Times New Roman" pitchFamily="18" charset="0"/>
                <a:cs typeface="Times New Roman" pitchFamily="18" charset="0"/>
              </a:rPr>
              <a:t> ягымлы язны көтеп тыныч кына йоклый...</a:t>
            </a:r>
          </a:p>
          <a:p>
            <a:r>
              <a:rPr lang="tt-RU" sz="1200" dirty="0">
                <a:solidFill>
                  <a:schemeClr val="tx1"/>
                </a:solidFill>
                <a:latin typeface="Times New Roman" pitchFamily="18" charset="0"/>
                <a:cs typeface="Times New Roman" pitchFamily="18" charset="0"/>
              </a:rPr>
              <a:t> </a:t>
            </a:r>
            <a:r>
              <a:rPr lang="tt-RU" sz="1200" dirty="0" smtClean="0">
                <a:solidFill>
                  <a:schemeClr val="tx1"/>
                </a:solidFill>
                <a:latin typeface="Times New Roman" pitchFamily="18" charset="0"/>
                <a:cs typeface="Times New Roman" pitchFamily="18" charset="0"/>
              </a:rPr>
              <a:t>    </a:t>
            </a:r>
          </a:p>
          <a:p>
            <a:r>
              <a:rPr lang="tt-RU" sz="1200" dirty="0" smtClean="0">
                <a:solidFill>
                  <a:schemeClr val="tx1"/>
                </a:solidFill>
                <a:latin typeface="Times New Roman" pitchFamily="18" charset="0"/>
                <a:cs typeface="Times New Roman" pitchFamily="18" charset="0"/>
              </a:rPr>
              <a:t>                                                                     Гиниатуллина Галия, 8 кл.</a:t>
            </a:r>
            <a:endParaRPr lang="ru-RU" sz="1200" dirty="0">
              <a:solidFill>
                <a:schemeClr val="tx1"/>
              </a:solidFill>
              <a:latin typeface="Times New Roman" pitchFamily="18" charset="0"/>
              <a:cs typeface="Times New Roman" pitchFamily="18" charset="0"/>
            </a:endParaRPr>
          </a:p>
        </p:txBody>
      </p:sp>
      <p:sp>
        <p:nvSpPr>
          <p:cNvPr id="3" name="AutoShape 2"/>
          <p:cNvSpPr>
            <a:spLocks noChangeArrowheads="1"/>
          </p:cNvSpPr>
          <p:nvPr/>
        </p:nvSpPr>
        <p:spPr bwMode="auto">
          <a:xfrm>
            <a:off x="548680" y="683693"/>
            <a:ext cx="5820110" cy="612219"/>
          </a:xfrm>
          <a:prstGeom prst="flowChartPunchedTape">
            <a:avLst/>
          </a:prstGeom>
          <a:solidFill>
            <a:schemeClr val="accent5">
              <a:lumMod val="20000"/>
              <a:lumOff val="80000"/>
            </a:schemeClr>
          </a:solidFill>
          <a:ln w="9525">
            <a:solidFill>
              <a:srgbClr val="000000"/>
            </a:solidFill>
            <a:miter lim="800000"/>
            <a:headEnd/>
            <a:tailEnd/>
          </a:ln>
        </p:spPr>
        <p:txBody>
          <a:bodyPr vert="horz" wrap="square" lIns="91440" tIns="45720" rIns="91440" bIns="45720" numCol="1" anchor="t" anchorCtr="0" compatLnSpc="1">
            <a:prstTxWarp prst="textNoShape">
              <a:avLst/>
            </a:prstTxWarp>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t-RU" sz="1600" b="1" i="0" u="none" strike="noStrike" cap="all" normalizeH="0" baseline="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cs typeface="Arial" pitchFamily="34" charset="0"/>
              </a:rPr>
              <a:t>       </a:t>
            </a:r>
            <a:r>
              <a:rPr kumimoji="0" lang="tt-RU" b="1" u="none" strike="noStrike" cap="all" normalizeH="0" baseline="0" dirty="0" smtClean="0">
                <a:ln w="0"/>
                <a:effectLst>
                  <a:reflection blurRad="12700" stA="50000" endPos="50000" dist="5000" dir="5400000" sy="-100000" rotWithShape="0"/>
                </a:effectLst>
                <a:cs typeface="Arial" pitchFamily="34" charset="0"/>
              </a:rPr>
              <a:t>Укучы  уйлана, иҗат итә</a:t>
            </a:r>
            <a:endParaRPr kumimoji="0" lang="ru-RU" b="1" u="none" strike="noStrike" cap="all" normalizeH="0" baseline="0" dirty="0" smtClean="0">
              <a:ln w="0"/>
              <a:effectLst>
                <a:reflection blurRad="12700" stA="50000" endPos="50000" dist="5000" dir="5400000" sy="-100000" rotWithShape="0"/>
              </a:effectLst>
              <a:cs typeface="Arial" pitchFamily="34" charset="0"/>
            </a:endParaRPr>
          </a:p>
        </p:txBody>
      </p:sp>
      <p:sp>
        <p:nvSpPr>
          <p:cNvPr id="5" name="WordArt 4"/>
          <p:cNvSpPr>
            <a:spLocks noChangeArrowheads="1" noChangeShapeType="1" noTextEdit="1"/>
          </p:cNvSpPr>
          <p:nvPr/>
        </p:nvSpPr>
        <p:spPr bwMode="auto">
          <a:xfrm>
            <a:off x="620285" y="857848"/>
            <a:ext cx="5676900" cy="68981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839"/>
              </a:avLst>
            </a:prstTxWarp>
          </a:bodyPr>
          <a:lstStyle/>
          <a:p>
            <a:pPr algn="ctr" rtl="0">
              <a:buNone/>
            </a:pPr>
            <a:endParaRPr lang="ru-RU" sz="3600" kern="10" spc="0" dirty="0">
              <a:ln>
                <a:noFill/>
              </a:ln>
              <a:solidFill>
                <a:srgbClr val="336699"/>
              </a:solidFill>
              <a:effectLst>
                <a:outerShdw dist="45791" dir="2021404" algn="ctr" rotWithShape="0">
                  <a:srgbClr val="B2B2B2">
                    <a:alpha val="80000"/>
                  </a:srgbClr>
                </a:outerShdw>
              </a:effectLst>
              <a:cs typeface="Times New Roman" pitchFamily="18" charset="0"/>
            </a:endParaRPr>
          </a:p>
        </p:txBody>
      </p:sp>
      <p:sp>
        <p:nvSpPr>
          <p:cNvPr id="6" name="Горизонтальный свиток 5"/>
          <p:cNvSpPr/>
          <p:nvPr/>
        </p:nvSpPr>
        <p:spPr>
          <a:xfrm>
            <a:off x="714334" y="179636"/>
            <a:ext cx="5760640" cy="504056"/>
          </a:xfrm>
          <a:prstGeom prst="horizontalScroll">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1200" dirty="0" smtClean="0">
                <a:solidFill>
                  <a:schemeClr val="tx1"/>
                </a:solidFill>
              </a:rPr>
              <a:t>“Ай нурлары”             2016 ел                Декабрь  № 4       6  бит</a:t>
            </a:r>
            <a:endParaRPr lang="ru-RU" sz="1200" dirty="0">
              <a:solidFill>
                <a:schemeClr val="tx1"/>
              </a:solidFill>
            </a:endParaRPr>
          </a:p>
        </p:txBody>
      </p:sp>
      <p:sp>
        <p:nvSpPr>
          <p:cNvPr id="8" name="Скругленный прямоугольник 7"/>
          <p:cNvSpPr/>
          <p:nvPr/>
        </p:nvSpPr>
        <p:spPr>
          <a:xfrm>
            <a:off x="188639" y="5220072"/>
            <a:ext cx="2869343" cy="3417416"/>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t-RU" sz="1200" dirty="0" smtClean="0">
                <a:solidFill>
                  <a:srgbClr val="FF0000"/>
                </a:solidFill>
                <a:latin typeface="Times New Roman" pitchFamily="18" charset="0"/>
                <a:cs typeface="Times New Roman" pitchFamily="18" charset="0"/>
              </a:rPr>
              <a:t>Кыш</a:t>
            </a:r>
          </a:p>
          <a:p>
            <a:r>
              <a:rPr lang="tt-RU" sz="1200" dirty="0" smtClean="0">
                <a:solidFill>
                  <a:srgbClr val="FF0000"/>
                </a:solidFill>
                <a:latin typeface="Times New Roman" pitchFamily="18" charset="0"/>
                <a:cs typeface="Times New Roman" pitchFamily="18" charset="0"/>
              </a:rPr>
              <a:t>Кыш килде җиргә,</a:t>
            </a:r>
          </a:p>
          <a:p>
            <a:r>
              <a:rPr lang="tt-RU" sz="1200" dirty="0" smtClean="0">
                <a:solidFill>
                  <a:srgbClr val="FF0000"/>
                </a:solidFill>
                <a:latin typeface="Times New Roman" pitchFamily="18" charset="0"/>
                <a:cs typeface="Times New Roman" pitchFamily="18" charset="0"/>
              </a:rPr>
              <a:t>Карлары белән.</a:t>
            </a:r>
          </a:p>
          <a:p>
            <a:r>
              <a:rPr lang="tt-RU" sz="1200" dirty="0" smtClean="0">
                <a:solidFill>
                  <a:srgbClr val="FF0000"/>
                </a:solidFill>
                <a:latin typeface="Times New Roman" pitchFamily="18" charset="0"/>
                <a:cs typeface="Times New Roman" pitchFamily="18" charset="0"/>
              </a:rPr>
              <a:t>Бар җирне каплап,</a:t>
            </a:r>
          </a:p>
          <a:p>
            <a:r>
              <a:rPr lang="tt-RU" sz="1200" dirty="0" smtClean="0">
                <a:solidFill>
                  <a:srgbClr val="FF0000"/>
                </a:solidFill>
                <a:latin typeface="Times New Roman" pitchFamily="18" charset="0"/>
                <a:cs typeface="Times New Roman" pitchFamily="18" charset="0"/>
              </a:rPr>
              <a:t>Ул җәйде келәм.</a:t>
            </a:r>
          </a:p>
          <a:p>
            <a:r>
              <a:rPr lang="tt-RU" sz="1200" dirty="0" smtClean="0">
                <a:solidFill>
                  <a:srgbClr val="FF0000"/>
                </a:solidFill>
                <a:latin typeface="Times New Roman" pitchFamily="18" charset="0"/>
                <a:cs typeface="Times New Roman" pitchFamily="18" charset="0"/>
              </a:rPr>
              <a:t>Бәс кунып балкый, </a:t>
            </a:r>
          </a:p>
          <a:p>
            <a:r>
              <a:rPr lang="tt-RU" sz="1200" dirty="0" smtClean="0">
                <a:solidFill>
                  <a:srgbClr val="FF0000"/>
                </a:solidFill>
                <a:latin typeface="Times New Roman" pitchFamily="18" charset="0"/>
                <a:cs typeface="Times New Roman" pitchFamily="18" charset="0"/>
              </a:rPr>
              <a:t>Агач куаклар.</a:t>
            </a:r>
          </a:p>
          <a:p>
            <a:r>
              <a:rPr lang="tt-RU" sz="1200" dirty="0" smtClean="0">
                <a:solidFill>
                  <a:srgbClr val="FF0000"/>
                </a:solidFill>
                <a:latin typeface="Times New Roman" pitchFamily="18" charset="0"/>
                <a:cs typeface="Times New Roman" pitchFamily="18" charset="0"/>
              </a:rPr>
              <a:t>Өйгә йөгертә,</a:t>
            </a:r>
          </a:p>
          <a:p>
            <a:r>
              <a:rPr lang="tt-RU" sz="1200" dirty="0" smtClean="0">
                <a:solidFill>
                  <a:srgbClr val="FF0000"/>
                </a:solidFill>
                <a:latin typeface="Times New Roman" pitchFamily="18" charset="0"/>
                <a:cs typeface="Times New Roman" pitchFamily="18" charset="0"/>
              </a:rPr>
              <a:t>Зәһәр суыклар.</a:t>
            </a:r>
          </a:p>
          <a:p>
            <a:r>
              <a:rPr lang="tt-RU" sz="1200" dirty="0" smtClean="0">
                <a:solidFill>
                  <a:srgbClr val="FF0000"/>
                </a:solidFill>
                <a:latin typeface="Times New Roman" pitchFamily="18" charset="0"/>
                <a:cs typeface="Times New Roman" pitchFamily="18" charset="0"/>
              </a:rPr>
              <a:t>Кошларга авыр,</a:t>
            </a:r>
          </a:p>
          <a:p>
            <a:r>
              <a:rPr lang="tt-RU" sz="1200" dirty="0">
                <a:solidFill>
                  <a:srgbClr val="FF0000"/>
                </a:solidFill>
                <a:latin typeface="Times New Roman" pitchFamily="18" charset="0"/>
                <a:cs typeface="Times New Roman" pitchFamily="18" charset="0"/>
              </a:rPr>
              <a:t>Р</a:t>
            </a:r>
            <a:r>
              <a:rPr lang="tt-RU" sz="1200" dirty="0" smtClean="0">
                <a:solidFill>
                  <a:srgbClr val="FF0000"/>
                </a:solidFill>
                <a:latin typeface="Times New Roman" pitchFamily="18" charset="0"/>
                <a:cs typeface="Times New Roman" pitchFamily="18" charset="0"/>
              </a:rPr>
              <a:t>изык табарга.</a:t>
            </a:r>
          </a:p>
          <a:p>
            <a:r>
              <a:rPr lang="tt-RU" sz="1200" dirty="0" smtClean="0">
                <a:solidFill>
                  <a:srgbClr val="FF0000"/>
                </a:solidFill>
                <a:latin typeface="Times New Roman" pitchFamily="18" charset="0"/>
                <a:cs typeface="Times New Roman" pitchFamily="18" charset="0"/>
              </a:rPr>
              <a:t>Бергәләп чыгыйк,</a:t>
            </a:r>
          </a:p>
          <a:p>
            <a:r>
              <a:rPr lang="tt-RU" sz="1200" dirty="0" smtClean="0">
                <a:solidFill>
                  <a:srgbClr val="FF0000"/>
                </a:solidFill>
                <a:latin typeface="Times New Roman" pitchFamily="18" charset="0"/>
                <a:cs typeface="Times New Roman" pitchFamily="18" charset="0"/>
              </a:rPr>
              <a:t>Җимлек ясарга!</a:t>
            </a:r>
          </a:p>
          <a:p>
            <a:r>
              <a:rPr lang="tt-RU" sz="1200" dirty="0" smtClean="0">
                <a:solidFill>
                  <a:srgbClr val="FF0000"/>
                </a:solidFill>
                <a:latin typeface="Times New Roman" pitchFamily="18" charset="0"/>
                <a:cs typeface="Times New Roman" pitchFamily="18" charset="0"/>
              </a:rPr>
              <a:t>Ничек булса да,</a:t>
            </a:r>
          </a:p>
          <a:p>
            <a:r>
              <a:rPr lang="tt-RU" sz="1200" dirty="0" smtClean="0">
                <a:solidFill>
                  <a:srgbClr val="FF0000"/>
                </a:solidFill>
                <a:latin typeface="Times New Roman" pitchFamily="18" charset="0"/>
                <a:cs typeface="Times New Roman" pitchFamily="18" charset="0"/>
              </a:rPr>
              <a:t>Кыш көне рәхәт,</a:t>
            </a:r>
          </a:p>
          <a:p>
            <a:r>
              <a:rPr lang="tt-RU" sz="1200" dirty="0" smtClean="0">
                <a:solidFill>
                  <a:srgbClr val="FF0000"/>
                </a:solidFill>
                <a:latin typeface="Times New Roman" pitchFamily="18" charset="0"/>
                <a:cs typeface="Times New Roman" pitchFamily="18" charset="0"/>
              </a:rPr>
              <a:t>Җылылык көтә,</a:t>
            </a:r>
          </a:p>
          <a:p>
            <a:r>
              <a:rPr lang="tt-RU" sz="1200" dirty="0" smtClean="0">
                <a:solidFill>
                  <a:srgbClr val="FF0000"/>
                </a:solidFill>
                <a:latin typeface="Times New Roman" pitchFamily="18" charset="0"/>
                <a:cs typeface="Times New Roman" pitchFamily="18" charset="0"/>
              </a:rPr>
              <a:t>Җирдә һәр йөрәк.</a:t>
            </a:r>
          </a:p>
          <a:p>
            <a:r>
              <a:rPr lang="tt-RU" sz="1200" dirty="0">
                <a:solidFill>
                  <a:srgbClr val="FF0000"/>
                </a:solidFill>
                <a:latin typeface="Times New Roman" pitchFamily="18" charset="0"/>
                <a:cs typeface="Times New Roman" pitchFamily="18" charset="0"/>
              </a:rPr>
              <a:t> </a:t>
            </a:r>
            <a:r>
              <a:rPr lang="tt-RU" sz="1200" dirty="0" smtClean="0">
                <a:solidFill>
                  <a:srgbClr val="FF0000"/>
                </a:solidFill>
                <a:latin typeface="Times New Roman" pitchFamily="18" charset="0"/>
                <a:cs typeface="Times New Roman" pitchFamily="18" charset="0"/>
              </a:rPr>
              <a:t>                Шәрипова Эл</a:t>
            </a:r>
            <a:r>
              <a:rPr lang="ru-RU" sz="1200" dirty="0" err="1" smtClean="0">
                <a:solidFill>
                  <a:srgbClr val="FF0000"/>
                </a:solidFill>
                <a:latin typeface="Times New Roman" pitchFamily="18" charset="0"/>
                <a:cs typeface="Times New Roman" pitchFamily="18" charset="0"/>
              </a:rPr>
              <a:t>ьвина</a:t>
            </a:r>
            <a:r>
              <a:rPr lang="tt-RU" sz="1200" dirty="0" smtClean="0">
                <a:solidFill>
                  <a:srgbClr val="FF0000"/>
                </a:solidFill>
                <a:latin typeface="Times New Roman" pitchFamily="18" charset="0"/>
                <a:cs typeface="Times New Roman" pitchFamily="18" charset="0"/>
              </a:rPr>
              <a:t>, 8 кл.</a:t>
            </a:r>
            <a:r>
              <a:rPr lang="tt-RU" sz="1200" dirty="0" smtClean="0">
                <a:solidFill>
                  <a:schemeClr val="tx1"/>
                </a:solidFill>
                <a:latin typeface="Times New Roman" pitchFamily="18" charset="0"/>
                <a:cs typeface="Times New Roman" pitchFamily="18" charset="0"/>
              </a:rPr>
              <a:t> </a:t>
            </a:r>
            <a:endParaRPr lang="ru-RU" sz="1200" dirty="0">
              <a:solidFill>
                <a:schemeClr val="tx1"/>
              </a:solidFill>
              <a:latin typeface="Times New Roman" pitchFamily="18" charset="0"/>
              <a:cs typeface="Times New Roman" pitchFamily="18" charset="0"/>
            </a:endParaRPr>
          </a:p>
        </p:txBody>
      </p:sp>
      <p:pic>
        <p:nvPicPr>
          <p:cNvPr id="307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03815" y="5242148"/>
            <a:ext cx="3090863" cy="173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84111" y="7164288"/>
            <a:ext cx="3090863" cy="173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697415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Волна 2"/>
          <p:cNvSpPr>
            <a:spLocks noChangeArrowheads="1"/>
          </p:cNvSpPr>
          <p:nvPr/>
        </p:nvSpPr>
        <p:spPr bwMode="auto">
          <a:xfrm>
            <a:off x="460476" y="539552"/>
            <a:ext cx="6264696" cy="1368152"/>
          </a:xfrm>
          <a:prstGeom prst="wave">
            <a:avLst>
              <a:gd name="adj1" fmla="val 12500"/>
              <a:gd name="adj2" fmla="val -456"/>
            </a:avLst>
          </a:prstGeom>
          <a:solidFill>
            <a:schemeClr val="accent6">
              <a:lumMod val="20000"/>
              <a:lumOff val="80000"/>
            </a:schemeClr>
          </a:solidFill>
          <a:ln w="9525">
            <a:solidFill>
              <a:srgbClr val="000000"/>
            </a:solidFill>
            <a:round/>
            <a:headEnd/>
            <a:tailEnd/>
          </a:ln>
        </p:spPr>
        <p:txBody>
          <a:bodyPr rot="0" vert="horz" wrap="square" lIns="91440" tIns="45720" rIns="91440" bIns="45720" anchor="t" anchorCtr="0" upright="1">
            <a:noAutofit/>
          </a:bodyPr>
          <a:lstStyle/>
          <a:p>
            <a:pPr algn="ctr"/>
            <a:r>
              <a:rPr lang="tt-RU" sz="1200" dirty="0">
                <a:effectLst/>
                <a:latin typeface="Times New Roman"/>
                <a:ea typeface="Times New Roman"/>
              </a:rPr>
              <a:t> </a:t>
            </a:r>
            <a:r>
              <a:rPr lang="tt-RU" sz="4400" dirty="0">
                <a:latin typeface="Times New Roman"/>
                <a:ea typeface="Times New Roman"/>
              </a:rPr>
              <a:t>Укучы уйлана, иҗат итә</a:t>
            </a:r>
          </a:p>
          <a:p>
            <a:endParaRPr lang="ru-RU" sz="1200" dirty="0">
              <a:effectLst/>
              <a:latin typeface="Times New Roman"/>
              <a:ea typeface="Times New Roman"/>
            </a:endParaRPr>
          </a:p>
          <a:p>
            <a:r>
              <a:rPr lang="tt-RU" sz="1200" dirty="0">
                <a:effectLst/>
                <a:latin typeface="Times New Roman"/>
                <a:ea typeface="Times New Roman"/>
              </a:rPr>
              <a:t>    </a:t>
            </a:r>
            <a:endParaRPr lang="ru-RU" sz="1200" dirty="0">
              <a:effectLst/>
              <a:latin typeface="Times New Roman"/>
              <a:ea typeface="Times New Roman"/>
            </a:endParaRPr>
          </a:p>
          <a:p>
            <a:r>
              <a:rPr lang="tt-RU" sz="1200" dirty="0">
                <a:effectLst/>
                <a:latin typeface="Times New Roman"/>
                <a:ea typeface="Times New Roman"/>
              </a:rPr>
              <a:t> </a:t>
            </a:r>
            <a:endParaRPr lang="ru-RU" sz="1200" dirty="0">
              <a:effectLst/>
              <a:latin typeface="Times New Roman"/>
              <a:ea typeface="Times New Roman"/>
            </a:endParaRPr>
          </a:p>
          <a:p>
            <a:pPr>
              <a:lnSpc>
                <a:spcPct val="115000"/>
              </a:lnSpc>
              <a:spcAft>
                <a:spcPts val="1000"/>
              </a:spcAft>
            </a:pPr>
            <a:r>
              <a:rPr lang="tt-RU" sz="1200" dirty="0">
                <a:effectLst/>
                <a:latin typeface="Times New Roman"/>
                <a:ea typeface="Calibri"/>
                <a:cs typeface="Times New Roman"/>
              </a:rPr>
              <a:t> </a:t>
            </a:r>
            <a:endParaRPr lang="ru-RU" sz="4400" dirty="0">
              <a:effectLst/>
              <a:latin typeface="Calibri"/>
              <a:ea typeface="Calibri"/>
              <a:cs typeface="Times New Roman"/>
            </a:endParaRPr>
          </a:p>
        </p:txBody>
      </p:sp>
      <p:sp>
        <p:nvSpPr>
          <p:cNvPr id="6" name="Горизонтальный свиток 5"/>
          <p:cNvSpPr/>
          <p:nvPr/>
        </p:nvSpPr>
        <p:spPr>
          <a:xfrm>
            <a:off x="725546" y="0"/>
            <a:ext cx="5760640" cy="504056"/>
          </a:xfrm>
          <a:prstGeom prst="horizontalScroll">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1200" dirty="0" smtClean="0">
                <a:solidFill>
                  <a:schemeClr val="tx1"/>
                </a:solidFill>
              </a:rPr>
              <a:t>“Ай нурлары”             20156ел                Декабрь  № 2       7 бит</a:t>
            </a:r>
            <a:endParaRPr lang="ru-RU" sz="1200" dirty="0">
              <a:solidFill>
                <a:schemeClr val="tx1"/>
              </a:solidFill>
            </a:endParaRPr>
          </a:p>
        </p:txBody>
      </p:sp>
      <p:sp>
        <p:nvSpPr>
          <p:cNvPr id="5" name="Прямоугольник 4"/>
          <p:cNvSpPr/>
          <p:nvPr/>
        </p:nvSpPr>
        <p:spPr>
          <a:xfrm>
            <a:off x="620688" y="2032844"/>
            <a:ext cx="2808312" cy="369332"/>
          </a:xfrm>
          <a:prstGeom prst="rect">
            <a:avLst/>
          </a:prstGeom>
        </p:spPr>
        <p:txBody>
          <a:bodyPr wrap="square">
            <a:spAutoFit/>
          </a:bodyPr>
          <a:lstStyle/>
          <a:p>
            <a:r>
              <a:rPr lang="ru-RU" b="1" dirty="0"/>
              <a:t> </a:t>
            </a:r>
            <a:r>
              <a:rPr lang="ru-RU" b="1" dirty="0" smtClean="0"/>
              <a:t>       </a:t>
            </a:r>
            <a:endParaRPr lang="ru-RU" sz="1600" dirty="0">
              <a:solidFill>
                <a:srgbClr val="FF0000"/>
              </a:solidFill>
              <a:latin typeface="Times New Roman" pitchFamily="18" charset="0"/>
              <a:cs typeface="Times New Roman" pitchFamily="18" charset="0"/>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92824" y="2032845"/>
            <a:ext cx="2889170" cy="43393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3789040" y="2032844"/>
            <a:ext cx="2592288" cy="3847207"/>
          </a:xfrm>
          <a:prstGeom prst="rect">
            <a:avLst/>
          </a:prstGeom>
        </p:spPr>
        <p:txBody>
          <a:bodyPr wrap="square">
            <a:spAutoFit/>
          </a:bodyPr>
          <a:lstStyle/>
          <a:p>
            <a:pPr algn="ctr"/>
            <a:endParaRPr lang="ru-RU" sz="1400" b="1" dirty="0" smtClean="0">
              <a:solidFill>
                <a:srgbClr val="C00000"/>
              </a:solidFill>
              <a:latin typeface="Times New Roman" pitchFamily="18" charset="0"/>
              <a:cs typeface="Times New Roman" pitchFamily="18" charset="0"/>
            </a:endParaRPr>
          </a:p>
          <a:p>
            <a:pPr algn="ctr"/>
            <a:r>
              <a:rPr lang="ru-RU" sz="1400" b="1" dirty="0" smtClean="0">
                <a:solidFill>
                  <a:srgbClr val="C00000"/>
                </a:solidFill>
                <a:latin typeface="Times New Roman" pitchFamily="18" charset="0"/>
                <a:cs typeface="Times New Roman" pitchFamily="18" charset="0"/>
              </a:rPr>
              <a:t>Кыш </a:t>
            </a:r>
            <a:r>
              <a:rPr lang="ru-RU" sz="1400" b="1" dirty="0" err="1">
                <a:solidFill>
                  <a:srgbClr val="C00000"/>
                </a:solidFill>
                <a:latin typeface="Times New Roman" pitchFamily="18" charset="0"/>
                <a:cs typeface="Times New Roman" pitchFamily="18" charset="0"/>
              </a:rPr>
              <a:t>килде</a:t>
            </a:r>
            <a:endParaRPr lang="ru-RU" sz="1400" b="1" dirty="0">
              <a:solidFill>
                <a:srgbClr val="C00000"/>
              </a:solidFill>
              <a:latin typeface="Times New Roman" pitchFamily="18" charset="0"/>
              <a:cs typeface="Times New Roman" pitchFamily="18" charset="0"/>
            </a:endParaRPr>
          </a:p>
          <a:p>
            <a:endParaRPr lang="ru-RU" sz="1200" b="1" dirty="0" smtClean="0">
              <a:solidFill>
                <a:srgbClr val="C00000"/>
              </a:solidFill>
              <a:latin typeface="Times New Roman" pitchFamily="18" charset="0"/>
              <a:cs typeface="Times New Roman" pitchFamily="18" charset="0"/>
            </a:endParaRPr>
          </a:p>
          <a:p>
            <a:r>
              <a:rPr lang="ru-RU" sz="1200" dirty="0" err="1" smtClean="0">
                <a:solidFill>
                  <a:srgbClr val="FF0000"/>
                </a:solidFill>
                <a:latin typeface="Times New Roman" pitchFamily="18" charset="0"/>
                <a:cs typeface="Times New Roman" pitchFamily="18" charset="0"/>
              </a:rPr>
              <a:t>Тәрәзәгә</a:t>
            </a:r>
            <a:r>
              <a:rPr lang="ru-RU" sz="1200" dirty="0" smtClean="0">
                <a:solidFill>
                  <a:srgbClr val="FF0000"/>
                </a:solidFill>
                <a:latin typeface="Times New Roman" pitchFamily="18" charset="0"/>
                <a:cs typeface="Times New Roman" pitchFamily="18" charset="0"/>
              </a:rPr>
              <a:t> </a:t>
            </a:r>
            <a:r>
              <a:rPr lang="ru-RU" sz="1200" dirty="0" err="1">
                <a:solidFill>
                  <a:srgbClr val="FF0000"/>
                </a:solidFill>
                <a:latin typeface="Times New Roman" pitchFamily="18" charset="0"/>
                <a:cs typeface="Times New Roman" pitchFamily="18" charset="0"/>
              </a:rPr>
              <a:t>күз</a:t>
            </a:r>
            <a:r>
              <a:rPr lang="ru-RU" sz="1200" dirty="0">
                <a:solidFill>
                  <a:srgbClr val="FF0000"/>
                </a:solidFill>
                <a:latin typeface="Times New Roman" pitchFamily="18" charset="0"/>
                <a:cs typeface="Times New Roman" pitchFamily="18" charset="0"/>
              </a:rPr>
              <a:t> </a:t>
            </a:r>
            <a:r>
              <a:rPr lang="ru-RU" sz="1200" dirty="0" err="1">
                <a:solidFill>
                  <a:srgbClr val="FF0000"/>
                </a:solidFill>
                <a:latin typeface="Times New Roman" pitchFamily="18" charset="0"/>
                <a:cs typeface="Times New Roman" pitchFamily="18" charset="0"/>
              </a:rPr>
              <a:t>салсам</a:t>
            </a:r>
            <a:r>
              <a:rPr lang="ru-RU" sz="1200" dirty="0">
                <a:solidFill>
                  <a:srgbClr val="FF0000"/>
                </a:solidFill>
                <a:latin typeface="Times New Roman" pitchFamily="18" charset="0"/>
                <a:cs typeface="Times New Roman" pitchFamily="18" charset="0"/>
              </a:rPr>
              <a:t>,</a:t>
            </a:r>
          </a:p>
          <a:p>
            <a:r>
              <a:rPr lang="ru-RU" sz="1200" dirty="0" err="1">
                <a:solidFill>
                  <a:srgbClr val="FF0000"/>
                </a:solidFill>
                <a:latin typeface="Times New Roman" pitchFamily="18" charset="0"/>
                <a:cs typeface="Times New Roman" pitchFamily="18" charset="0"/>
              </a:rPr>
              <a:t>Җир</a:t>
            </a:r>
            <a:r>
              <a:rPr lang="ru-RU" sz="1200" dirty="0">
                <a:solidFill>
                  <a:srgbClr val="FF0000"/>
                </a:solidFill>
                <a:latin typeface="Times New Roman" pitchFamily="18" charset="0"/>
                <a:cs typeface="Times New Roman" pitchFamily="18" charset="0"/>
              </a:rPr>
              <a:t> ап-</a:t>
            </a:r>
            <a:r>
              <a:rPr lang="ru-RU" sz="1200" dirty="0" err="1">
                <a:solidFill>
                  <a:srgbClr val="FF0000"/>
                </a:solidFill>
                <a:latin typeface="Times New Roman" pitchFamily="18" charset="0"/>
                <a:cs typeface="Times New Roman" pitchFamily="18" charset="0"/>
              </a:rPr>
              <a:t>ак</a:t>
            </a:r>
            <a:r>
              <a:rPr lang="ru-RU" sz="1200" dirty="0">
                <a:solidFill>
                  <a:srgbClr val="FF0000"/>
                </a:solidFill>
                <a:latin typeface="Times New Roman" pitchFamily="18" charset="0"/>
                <a:cs typeface="Times New Roman" pitchFamily="18" charset="0"/>
              </a:rPr>
              <a:t> </a:t>
            </a:r>
            <a:r>
              <a:rPr lang="ru-RU" sz="1200" dirty="0" err="1">
                <a:solidFill>
                  <a:srgbClr val="FF0000"/>
                </a:solidFill>
                <a:latin typeface="Times New Roman" pitchFamily="18" charset="0"/>
                <a:cs typeface="Times New Roman" pitchFamily="18" charset="0"/>
              </a:rPr>
              <a:t>юрган</a:t>
            </a:r>
            <a:r>
              <a:rPr lang="ru-RU" sz="1200" dirty="0">
                <a:solidFill>
                  <a:srgbClr val="FF0000"/>
                </a:solidFill>
                <a:latin typeface="Times New Roman" pitchFamily="18" charset="0"/>
                <a:cs typeface="Times New Roman" pitchFamily="18" charset="0"/>
              </a:rPr>
              <a:t> </a:t>
            </a:r>
            <a:r>
              <a:rPr lang="ru-RU" sz="1200" dirty="0" err="1">
                <a:solidFill>
                  <a:srgbClr val="FF0000"/>
                </a:solidFill>
                <a:latin typeface="Times New Roman" pitchFamily="18" charset="0"/>
                <a:cs typeface="Times New Roman" pitchFamily="18" charset="0"/>
              </a:rPr>
              <a:t>кигән</a:t>
            </a:r>
            <a:r>
              <a:rPr lang="ru-RU" sz="1200" dirty="0">
                <a:solidFill>
                  <a:srgbClr val="FF0000"/>
                </a:solidFill>
                <a:latin typeface="Times New Roman" pitchFamily="18" charset="0"/>
                <a:cs typeface="Times New Roman" pitchFamily="18" charset="0"/>
              </a:rPr>
              <a:t>.</a:t>
            </a:r>
          </a:p>
          <a:p>
            <a:r>
              <a:rPr lang="ru-RU" sz="1200" dirty="0" err="1">
                <a:solidFill>
                  <a:srgbClr val="FF0000"/>
                </a:solidFill>
                <a:latin typeface="Times New Roman" pitchFamily="18" charset="0"/>
                <a:cs typeface="Times New Roman" pitchFamily="18" charset="0"/>
              </a:rPr>
              <a:t>Агачлар</a:t>
            </a:r>
            <a:r>
              <a:rPr lang="ru-RU" sz="1200" dirty="0">
                <a:solidFill>
                  <a:srgbClr val="FF0000"/>
                </a:solidFill>
                <a:latin typeface="Times New Roman" pitchFamily="18" charset="0"/>
                <a:cs typeface="Times New Roman" pitchFamily="18" charset="0"/>
              </a:rPr>
              <a:t> </a:t>
            </a:r>
            <a:r>
              <a:rPr lang="ru-RU" sz="1200" dirty="0" err="1">
                <a:solidFill>
                  <a:srgbClr val="FF0000"/>
                </a:solidFill>
                <a:latin typeface="Times New Roman" pitchFamily="18" charset="0"/>
                <a:cs typeface="Times New Roman" pitchFamily="18" charset="0"/>
              </a:rPr>
              <a:t>салкынлыктан</a:t>
            </a:r>
            <a:endParaRPr lang="ru-RU" sz="1200" dirty="0">
              <a:solidFill>
                <a:srgbClr val="FF0000"/>
              </a:solidFill>
              <a:latin typeface="Times New Roman" pitchFamily="18" charset="0"/>
              <a:cs typeface="Times New Roman" pitchFamily="18" charset="0"/>
            </a:endParaRPr>
          </a:p>
          <a:p>
            <a:r>
              <a:rPr lang="ru-RU" sz="1200" dirty="0">
                <a:solidFill>
                  <a:srgbClr val="FF0000"/>
                </a:solidFill>
                <a:latin typeface="Times New Roman" pitchFamily="18" charset="0"/>
                <a:cs typeface="Times New Roman" pitchFamily="18" charset="0"/>
              </a:rPr>
              <a:t>Ак </a:t>
            </a:r>
            <a:r>
              <a:rPr lang="ru-RU" sz="1200" dirty="0" err="1">
                <a:solidFill>
                  <a:srgbClr val="FF0000"/>
                </a:solidFill>
                <a:latin typeface="Times New Roman" pitchFamily="18" charset="0"/>
                <a:cs typeface="Times New Roman" pitchFamily="18" charset="0"/>
              </a:rPr>
              <a:t>шәлләргә</a:t>
            </a:r>
            <a:r>
              <a:rPr lang="ru-RU" sz="1200" dirty="0">
                <a:solidFill>
                  <a:srgbClr val="FF0000"/>
                </a:solidFill>
                <a:latin typeface="Times New Roman" pitchFamily="18" charset="0"/>
                <a:cs typeface="Times New Roman" pitchFamily="18" charset="0"/>
              </a:rPr>
              <a:t> </a:t>
            </a:r>
            <a:r>
              <a:rPr lang="ru-RU" sz="1200" dirty="0" err="1">
                <a:solidFill>
                  <a:srgbClr val="FF0000"/>
                </a:solidFill>
                <a:latin typeface="Times New Roman" pitchFamily="18" charset="0"/>
                <a:cs typeface="Times New Roman" pitchFamily="18" charset="0"/>
              </a:rPr>
              <a:t>төренгән</a:t>
            </a:r>
            <a:r>
              <a:rPr lang="ru-RU" sz="1200" dirty="0">
                <a:solidFill>
                  <a:srgbClr val="FF0000"/>
                </a:solidFill>
                <a:latin typeface="Times New Roman" pitchFamily="18" charset="0"/>
                <a:cs typeface="Times New Roman" pitchFamily="18" charset="0"/>
              </a:rPr>
              <a:t>.</a:t>
            </a:r>
          </a:p>
          <a:p>
            <a:r>
              <a:rPr lang="ru-RU" sz="1200" dirty="0" err="1">
                <a:solidFill>
                  <a:srgbClr val="FF0000"/>
                </a:solidFill>
                <a:latin typeface="Times New Roman" pitchFamily="18" charset="0"/>
                <a:cs typeface="Times New Roman" pitchFamily="18" charset="0"/>
              </a:rPr>
              <a:t>Күбәләктәй</a:t>
            </a:r>
            <a:r>
              <a:rPr lang="ru-RU" sz="1200" dirty="0">
                <a:solidFill>
                  <a:srgbClr val="FF0000"/>
                </a:solidFill>
                <a:latin typeface="Times New Roman" pitchFamily="18" charset="0"/>
                <a:cs typeface="Times New Roman" pitchFamily="18" charset="0"/>
              </a:rPr>
              <a:t> </a:t>
            </a:r>
            <a:r>
              <a:rPr lang="ru-RU" sz="1200" dirty="0" err="1">
                <a:solidFill>
                  <a:srgbClr val="FF0000"/>
                </a:solidFill>
                <a:latin typeface="Times New Roman" pitchFamily="18" charset="0"/>
                <a:cs typeface="Times New Roman" pitchFamily="18" charset="0"/>
              </a:rPr>
              <a:t>оча-оча</a:t>
            </a:r>
            <a:endParaRPr lang="ru-RU" sz="1200" dirty="0">
              <a:solidFill>
                <a:srgbClr val="FF0000"/>
              </a:solidFill>
              <a:latin typeface="Times New Roman" pitchFamily="18" charset="0"/>
              <a:cs typeface="Times New Roman" pitchFamily="18" charset="0"/>
            </a:endParaRPr>
          </a:p>
          <a:p>
            <a:r>
              <a:rPr lang="ru-RU" sz="1200" dirty="0">
                <a:solidFill>
                  <a:srgbClr val="FF0000"/>
                </a:solidFill>
                <a:latin typeface="Times New Roman" pitchFamily="18" charset="0"/>
                <a:cs typeface="Times New Roman" pitchFamily="18" charset="0"/>
              </a:rPr>
              <a:t>Кар </a:t>
            </a:r>
            <a:r>
              <a:rPr lang="ru-RU" sz="1200" dirty="0" err="1">
                <a:solidFill>
                  <a:srgbClr val="FF0000"/>
                </a:solidFill>
                <a:latin typeface="Times New Roman" pitchFamily="18" charset="0"/>
                <a:cs typeface="Times New Roman" pitchFamily="18" charset="0"/>
              </a:rPr>
              <a:t>бөртекләре</a:t>
            </a:r>
            <a:r>
              <a:rPr lang="ru-RU" sz="1200" dirty="0">
                <a:solidFill>
                  <a:srgbClr val="FF0000"/>
                </a:solidFill>
                <a:latin typeface="Times New Roman" pitchFamily="18" charset="0"/>
                <a:cs typeface="Times New Roman" pitchFamily="18" charset="0"/>
              </a:rPr>
              <a:t> </a:t>
            </a:r>
            <a:r>
              <a:rPr lang="ru-RU" sz="1200" dirty="0" err="1">
                <a:solidFill>
                  <a:srgbClr val="FF0000"/>
                </a:solidFill>
                <a:latin typeface="Times New Roman" pitchFamily="18" charset="0"/>
                <a:cs typeface="Times New Roman" pitchFamily="18" charset="0"/>
              </a:rPr>
              <a:t>ява</a:t>
            </a:r>
            <a:r>
              <a:rPr lang="ru-RU" sz="1200" dirty="0">
                <a:solidFill>
                  <a:srgbClr val="FF0000"/>
                </a:solidFill>
                <a:latin typeface="Times New Roman" pitchFamily="18" charset="0"/>
                <a:cs typeface="Times New Roman" pitchFamily="18" charset="0"/>
              </a:rPr>
              <a:t>.</a:t>
            </a:r>
          </a:p>
          <a:p>
            <a:r>
              <a:rPr lang="ru-RU" sz="1200" dirty="0" err="1">
                <a:solidFill>
                  <a:srgbClr val="FF0000"/>
                </a:solidFill>
                <a:latin typeface="Times New Roman" pitchFamily="18" charset="0"/>
                <a:cs typeface="Times New Roman" pitchFamily="18" charset="0"/>
              </a:rPr>
              <a:t>Куз</a:t>
            </a:r>
            <a:r>
              <a:rPr lang="ru-RU" sz="1200" dirty="0">
                <a:solidFill>
                  <a:srgbClr val="FF0000"/>
                </a:solidFill>
                <a:latin typeface="Times New Roman" pitchFamily="18" charset="0"/>
                <a:cs typeface="Times New Roman" pitchFamily="18" charset="0"/>
              </a:rPr>
              <a:t> </a:t>
            </a:r>
            <a:r>
              <a:rPr lang="ru-RU" sz="1200" dirty="0" err="1">
                <a:solidFill>
                  <a:srgbClr val="FF0000"/>
                </a:solidFill>
                <a:latin typeface="Times New Roman" pitchFamily="18" charset="0"/>
                <a:cs typeface="Times New Roman" pitchFamily="18" charset="0"/>
              </a:rPr>
              <a:t>ачкысыз</a:t>
            </a:r>
            <a:r>
              <a:rPr lang="ru-RU" sz="1200" dirty="0">
                <a:solidFill>
                  <a:srgbClr val="FF0000"/>
                </a:solidFill>
                <a:latin typeface="Times New Roman" pitchFamily="18" charset="0"/>
                <a:cs typeface="Times New Roman" pitchFamily="18" charset="0"/>
              </a:rPr>
              <a:t> </a:t>
            </a:r>
            <a:r>
              <a:rPr lang="ru-RU" sz="1200" dirty="0" err="1">
                <a:solidFill>
                  <a:srgbClr val="FF0000"/>
                </a:solidFill>
                <a:latin typeface="Times New Roman" pitchFamily="18" charset="0"/>
                <a:cs typeface="Times New Roman" pitchFamily="18" charset="0"/>
              </a:rPr>
              <a:t>бураннар</a:t>
            </a:r>
            <a:r>
              <a:rPr lang="ru-RU" sz="1200" dirty="0">
                <a:solidFill>
                  <a:srgbClr val="FF0000"/>
                </a:solidFill>
                <a:latin typeface="Times New Roman" pitchFamily="18" charset="0"/>
                <a:cs typeface="Times New Roman" pitchFamily="18" charset="0"/>
              </a:rPr>
              <a:t>,</a:t>
            </a:r>
          </a:p>
          <a:p>
            <a:r>
              <a:rPr lang="ru-RU" sz="1200" dirty="0" err="1">
                <a:solidFill>
                  <a:srgbClr val="FF0000"/>
                </a:solidFill>
                <a:latin typeface="Times New Roman" pitchFamily="18" charset="0"/>
                <a:cs typeface="Times New Roman" pitchFamily="18" charset="0"/>
              </a:rPr>
              <a:t>Суык</a:t>
            </a:r>
            <a:r>
              <a:rPr lang="ru-RU" sz="1200" dirty="0">
                <a:solidFill>
                  <a:srgbClr val="FF0000"/>
                </a:solidFill>
                <a:latin typeface="Times New Roman" pitchFamily="18" charset="0"/>
                <a:cs typeface="Times New Roman" pitchFamily="18" charset="0"/>
              </a:rPr>
              <a:t> </a:t>
            </a:r>
            <a:r>
              <a:rPr lang="ru-RU" sz="1200" dirty="0" err="1">
                <a:solidFill>
                  <a:srgbClr val="FF0000"/>
                </a:solidFill>
                <a:latin typeface="Times New Roman" pitchFamily="18" charset="0"/>
                <a:cs typeface="Times New Roman" pitchFamily="18" charset="0"/>
              </a:rPr>
              <a:t>көннәр</a:t>
            </a:r>
            <a:r>
              <a:rPr lang="ru-RU" sz="1200" dirty="0">
                <a:solidFill>
                  <a:srgbClr val="FF0000"/>
                </a:solidFill>
                <a:latin typeface="Times New Roman" pitchFamily="18" charset="0"/>
                <a:cs typeface="Times New Roman" pitchFamily="18" charset="0"/>
              </a:rPr>
              <a:t> </a:t>
            </a:r>
            <a:r>
              <a:rPr lang="ru-RU" sz="1200" dirty="0" err="1">
                <a:solidFill>
                  <a:srgbClr val="FF0000"/>
                </a:solidFill>
                <a:latin typeface="Times New Roman" pitchFamily="18" charset="0"/>
                <a:cs typeface="Times New Roman" pitchFamily="18" charset="0"/>
              </a:rPr>
              <a:t>башлана</a:t>
            </a:r>
            <a:r>
              <a:rPr lang="ru-RU" sz="1200" dirty="0">
                <a:solidFill>
                  <a:srgbClr val="FF0000"/>
                </a:solidFill>
                <a:latin typeface="Times New Roman" pitchFamily="18" charset="0"/>
                <a:cs typeface="Times New Roman" pitchFamily="18" charset="0"/>
              </a:rPr>
              <a:t>.</a:t>
            </a:r>
          </a:p>
          <a:p>
            <a:r>
              <a:rPr lang="ru-RU" sz="1200" dirty="0">
                <a:solidFill>
                  <a:srgbClr val="FF0000"/>
                </a:solidFill>
                <a:latin typeface="Times New Roman" pitchFamily="18" charset="0"/>
                <a:cs typeface="Times New Roman" pitchFamily="18" charset="0"/>
              </a:rPr>
              <a:t>Без </a:t>
            </a:r>
            <a:r>
              <a:rPr lang="ru-RU" sz="1200" dirty="0" err="1">
                <a:solidFill>
                  <a:srgbClr val="FF0000"/>
                </a:solidFill>
                <a:latin typeface="Times New Roman" pitchFamily="18" charset="0"/>
                <a:cs typeface="Times New Roman" pitchFamily="18" charset="0"/>
              </a:rPr>
              <a:t>суыктан</a:t>
            </a:r>
            <a:r>
              <a:rPr lang="ru-RU" sz="1200" dirty="0">
                <a:solidFill>
                  <a:srgbClr val="FF0000"/>
                </a:solidFill>
                <a:latin typeface="Times New Roman" pitchFamily="18" charset="0"/>
                <a:cs typeface="Times New Roman" pitchFamily="18" charset="0"/>
              </a:rPr>
              <a:t> </a:t>
            </a:r>
            <a:r>
              <a:rPr lang="ru-RU" sz="1200" dirty="0" err="1">
                <a:solidFill>
                  <a:srgbClr val="FF0000"/>
                </a:solidFill>
                <a:latin typeface="Times New Roman" pitchFamily="18" charset="0"/>
                <a:cs typeface="Times New Roman" pitchFamily="18" charset="0"/>
              </a:rPr>
              <a:t>курыкмыйбыз</a:t>
            </a:r>
            <a:endParaRPr lang="ru-RU" sz="1200" dirty="0">
              <a:solidFill>
                <a:srgbClr val="FF0000"/>
              </a:solidFill>
              <a:latin typeface="Times New Roman" pitchFamily="18" charset="0"/>
              <a:cs typeface="Times New Roman" pitchFamily="18" charset="0"/>
            </a:endParaRPr>
          </a:p>
          <a:p>
            <a:r>
              <a:rPr lang="ru-RU" sz="1200" dirty="0" err="1">
                <a:solidFill>
                  <a:srgbClr val="FF0000"/>
                </a:solidFill>
                <a:latin typeface="Times New Roman" pitchFamily="18" charset="0"/>
                <a:cs typeface="Times New Roman" pitchFamily="18" charset="0"/>
              </a:rPr>
              <a:t>Җылы</a:t>
            </a:r>
            <a:r>
              <a:rPr lang="ru-RU" sz="1200" dirty="0">
                <a:solidFill>
                  <a:srgbClr val="FF0000"/>
                </a:solidFill>
                <a:latin typeface="Times New Roman" pitchFamily="18" charset="0"/>
                <a:cs typeface="Times New Roman" pitchFamily="18" charset="0"/>
              </a:rPr>
              <a:t> </a:t>
            </a:r>
            <a:r>
              <a:rPr lang="ru-RU" sz="1200" dirty="0" err="1">
                <a:solidFill>
                  <a:srgbClr val="FF0000"/>
                </a:solidFill>
                <a:latin typeface="Times New Roman" pitchFamily="18" charset="0"/>
                <a:cs typeface="Times New Roman" pitchFamily="18" charset="0"/>
              </a:rPr>
              <a:t>киемнәр</a:t>
            </a:r>
            <a:r>
              <a:rPr lang="ru-RU" sz="1200" dirty="0">
                <a:solidFill>
                  <a:srgbClr val="FF0000"/>
                </a:solidFill>
                <a:latin typeface="Times New Roman" pitchFamily="18" charset="0"/>
                <a:cs typeface="Times New Roman" pitchFamily="18" charset="0"/>
              </a:rPr>
              <a:t> </a:t>
            </a:r>
            <a:r>
              <a:rPr lang="ru-RU" sz="1200" dirty="0" err="1">
                <a:solidFill>
                  <a:srgbClr val="FF0000"/>
                </a:solidFill>
                <a:latin typeface="Times New Roman" pitchFamily="18" charset="0"/>
                <a:cs typeface="Times New Roman" pitchFamily="18" charset="0"/>
              </a:rPr>
              <a:t>киеп</a:t>
            </a:r>
            <a:r>
              <a:rPr lang="ru-RU" sz="1200" dirty="0">
                <a:solidFill>
                  <a:srgbClr val="FF0000"/>
                </a:solidFill>
                <a:latin typeface="Times New Roman" pitchFamily="18" charset="0"/>
                <a:cs typeface="Times New Roman" pitchFamily="18" charset="0"/>
              </a:rPr>
              <a:t>,</a:t>
            </a:r>
          </a:p>
          <a:p>
            <a:r>
              <a:rPr lang="ru-RU" sz="1200" dirty="0" err="1">
                <a:solidFill>
                  <a:srgbClr val="FF0000"/>
                </a:solidFill>
                <a:latin typeface="Times New Roman" pitchFamily="18" charset="0"/>
                <a:cs typeface="Times New Roman" pitchFamily="18" charset="0"/>
              </a:rPr>
              <a:t>Чаңгы,чанада</a:t>
            </a:r>
            <a:r>
              <a:rPr lang="ru-RU" sz="1200" dirty="0">
                <a:solidFill>
                  <a:srgbClr val="FF0000"/>
                </a:solidFill>
                <a:latin typeface="Times New Roman" pitchFamily="18" charset="0"/>
                <a:cs typeface="Times New Roman" pitchFamily="18" charset="0"/>
              </a:rPr>
              <a:t> </a:t>
            </a:r>
            <a:r>
              <a:rPr lang="ru-RU" sz="1200" dirty="0" err="1">
                <a:solidFill>
                  <a:srgbClr val="FF0000"/>
                </a:solidFill>
                <a:latin typeface="Times New Roman" pitchFamily="18" charset="0"/>
                <a:cs typeface="Times New Roman" pitchFamily="18" charset="0"/>
              </a:rPr>
              <a:t>шуарга</a:t>
            </a:r>
            <a:endParaRPr lang="ru-RU" sz="1200" dirty="0">
              <a:solidFill>
                <a:srgbClr val="FF0000"/>
              </a:solidFill>
              <a:latin typeface="Times New Roman" pitchFamily="18" charset="0"/>
              <a:cs typeface="Times New Roman" pitchFamily="18" charset="0"/>
            </a:endParaRPr>
          </a:p>
          <a:p>
            <a:r>
              <a:rPr lang="ru-RU" sz="1200" dirty="0" err="1">
                <a:solidFill>
                  <a:srgbClr val="FF0000"/>
                </a:solidFill>
                <a:latin typeface="Times New Roman" pitchFamily="18" charset="0"/>
                <a:cs typeface="Times New Roman" pitchFamily="18" charset="0"/>
              </a:rPr>
              <a:t>Тауга</a:t>
            </a:r>
            <a:r>
              <a:rPr lang="ru-RU" sz="1200" dirty="0">
                <a:solidFill>
                  <a:srgbClr val="FF0000"/>
                </a:solidFill>
                <a:latin typeface="Times New Roman" pitchFamily="18" charset="0"/>
                <a:cs typeface="Times New Roman" pitchFamily="18" charset="0"/>
              </a:rPr>
              <a:t> </a:t>
            </a:r>
            <a:r>
              <a:rPr lang="ru-RU" sz="1200" dirty="0" err="1">
                <a:solidFill>
                  <a:srgbClr val="FF0000"/>
                </a:solidFill>
                <a:latin typeface="Times New Roman" pitchFamily="18" charset="0"/>
                <a:cs typeface="Times New Roman" pitchFamily="18" charset="0"/>
              </a:rPr>
              <a:t>юнәләбез</a:t>
            </a:r>
            <a:r>
              <a:rPr lang="ru-RU" sz="1200" dirty="0">
                <a:solidFill>
                  <a:srgbClr val="FF0000"/>
                </a:solidFill>
                <a:latin typeface="Times New Roman" pitchFamily="18" charset="0"/>
                <a:cs typeface="Times New Roman" pitchFamily="18" charset="0"/>
              </a:rPr>
              <a:t>.</a:t>
            </a:r>
          </a:p>
          <a:p>
            <a:r>
              <a:rPr lang="ru-RU" sz="1200" dirty="0" err="1">
                <a:solidFill>
                  <a:srgbClr val="FF0000"/>
                </a:solidFill>
                <a:latin typeface="Times New Roman" pitchFamily="18" charset="0"/>
                <a:cs typeface="Times New Roman" pitchFamily="18" charset="0"/>
              </a:rPr>
              <a:t>Борынарыбыз</a:t>
            </a:r>
            <a:r>
              <a:rPr lang="ru-RU" sz="1200" dirty="0">
                <a:solidFill>
                  <a:srgbClr val="FF0000"/>
                </a:solidFill>
                <a:latin typeface="Times New Roman" pitchFamily="18" charset="0"/>
                <a:cs typeface="Times New Roman" pitchFamily="18" charset="0"/>
              </a:rPr>
              <a:t> </a:t>
            </a:r>
            <a:r>
              <a:rPr lang="ru-RU" sz="1200" dirty="0" err="1">
                <a:solidFill>
                  <a:srgbClr val="FF0000"/>
                </a:solidFill>
                <a:latin typeface="Times New Roman" pitchFamily="18" charset="0"/>
                <a:cs typeface="Times New Roman" pitchFamily="18" charset="0"/>
              </a:rPr>
              <a:t>туңгач</a:t>
            </a:r>
            <a:endParaRPr lang="ru-RU" sz="1200" dirty="0">
              <a:solidFill>
                <a:srgbClr val="FF0000"/>
              </a:solidFill>
              <a:latin typeface="Times New Roman" pitchFamily="18" charset="0"/>
              <a:cs typeface="Times New Roman" pitchFamily="18" charset="0"/>
            </a:endParaRPr>
          </a:p>
          <a:p>
            <a:r>
              <a:rPr lang="ru-RU" sz="1200" dirty="0" err="1">
                <a:solidFill>
                  <a:srgbClr val="FF0000"/>
                </a:solidFill>
                <a:latin typeface="Times New Roman" pitchFamily="18" charset="0"/>
                <a:cs typeface="Times New Roman" pitchFamily="18" charset="0"/>
              </a:rPr>
              <a:t>Өйгә</a:t>
            </a:r>
            <a:r>
              <a:rPr lang="ru-RU" sz="1200" dirty="0">
                <a:solidFill>
                  <a:srgbClr val="FF0000"/>
                </a:solidFill>
                <a:latin typeface="Times New Roman" pitchFamily="18" charset="0"/>
                <a:cs typeface="Times New Roman" pitchFamily="18" charset="0"/>
              </a:rPr>
              <a:t> </a:t>
            </a:r>
            <a:r>
              <a:rPr lang="ru-RU" sz="1200" dirty="0" err="1">
                <a:solidFill>
                  <a:srgbClr val="FF0000"/>
                </a:solidFill>
                <a:latin typeface="Times New Roman" pitchFamily="18" charset="0"/>
                <a:cs typeface="Times New Roman" pitchFamily="18" charset="0"/>
              </a:rPr>
              <a:t>кайтып</a:t>
            </a:r>
            <a:r>
              <a:rPr lang="ru-RU" sz="1200" dirty="0">
                <a:solidFill>
                  <a:srgbClr val="FF0000"/>
                </a:solidFill>
                <a:latin typeface="Times New Roman" pitchFamily="18" charset="0"/>
                <a:cs typeface="Times New Roman" pitchFamily="18" charset="0"/>
              </a:rPr>
              <a:t> </a:t>
            </a:r>
            <a:r>
              <a:rPr lang="ru-RU" sz="1200" dirty="0" err="1">
                <a:solidFill>
                  <a:srgbClr val="FF0000"/>
                </a:solidFill>
                <a:latin typeface="Times New Roman" pitchFamily="18" charset="0"/>
                <a:cs typeface="Times New Roman" pitchFamily="18" charset="0"/>
              </a:rPr>
              <a:t>китәбез</a:t>
            </a:r>
            <a:r>
              <a:rPr lang="ru-RU" sz="1200" dirty="0">
                <a:solidFill>
                  <a:srgbClr val="FF0000"/>
                </a:solidFill>
                <a:latin typeface="Times New Roman" pitchFamily="18" charset="0"/>
                <a:cs typeface="Times New Roman" pitchFamily="18" charset="0"/>
              </a:rPr>
              <a:t>.</a:t>
            </a:r>
          </a:p>
          <a:p>
            <a:endParaRPr lang="ru-RU" sz="1200" dirty="0">
              <a:solidFill>
                <a:srgbClr val="FF0000"/>
              </a:solidFill>
            </a:endParaRPr>
          </a:p>
          <a:p>
            <a:r>
              <a:rPr lang="ru-RU" sz="1200" dirty="0" err="1">
                <a:solidFill>
                  <a:srgbClr val="FF0000"/>
                </a:solidFill>
                <a:latin typeface="Times New Roman" pitchFamily="18" charset="0"/>
                <a:cs typeface="Times New Roman" pitchFamily="18" charset="0"/>
              </a:rPr>
              <a:t>Тансылу</a:t>
            </a:r>
            <a:r>
              <a:rPr lang="ru-RU" sz="1200" dirty="0">
                <a:solidFill>
                  <a:srgbClr val="FF0000"/>
                </a:solidFill>
                <a:latin typeface="Times New Roman" pitchFamily="18" charset="0"/>
                <a:cs typeface="Times New Roman" pitchFamily="18" charset="0"/>
              </a:rPr>
              <a:t> Хабибуллина</a:t>
            </a:r>
            <a:r>
              <a:rPr lang="ru-RU" sz="1200" dirty="0" smtClean="0">
                <a:solidFill>
                  <a:srgbClr val="FF0000"/>
                </a:solidFill>
                <a:latin typeface="Times New Roman" pitchFamily="18" charset="0"/>
                <a:cs typeface="Times New Roman" pitchFamily="18" charset="0"/>
              </a:rPr>
              <a:t>, 7 </a:t>
            </a:r>
            <a:r>
              <a:rPr lang="ru-RU" sz="1200" dirty="0" err="1" smtClean="0">
                <a:solidFill>
                  <a:srgbClr val="FF0000"/>
                </a:solidFill>
                <a:latin typeface="Times New Roman" pitchFamily="18" charset="0"/>
                <a:cs typeface="Times New Roman" pitchFamily="18" charset="0"/>
              </a:rPr>
              <a:t>кл</a:t>
            </a:r>
            <a:r>
              <a:rPr lang="ru-RU" sz="1200" dirty="0" smtClean="0">
                <a:solidFill>
                  <a:srgbClr val="FF0000"/>
                </a:solidFill>
                <a:latin typeface="Times New Roman" pitchFamily="18" charset="0"/>
                <a:cs typeface="Times New Roman" pitchFamily="18" charset="0"/>
              </a:rPr>
              <a:t>.</a:t>
            </a:r>
            <a:endParaRPr lang="ru-RU" sz="1200" dirty="0">
              <a:solidFill>
                <a:srgbClr val="FF0000"/>
              </a:solidFill>
              <a:latin typeface="Times New Roman" pitchFamily="18" charset="0"/>
              <a:cs typeface="Times New Roman" pitchFamily="18" charset="0"/>
            </a:endParaRPr>
          </a:p>
          <a:p>
            <a:endParaRPr lang="ru-RU" sz="1200" dirty="0">
              <a:solidFill>
                <a:srgbClr val="FF0000"/>
              </a:solidFill>
              <a:latin typeface="Times New Roman" pitchFamily="18" charset="0"/>
              <a:cs typeface="Times New Roman" pitchFamily="18" charset="0"/>
            </a:endParaRPr>
          </a:p>
        </p:txBody>
      </p:sp>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2656" y="1907704"/>
            <a:ext cx="2794595" cy="4464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Прямоугольник 6"/>
          <p:cNvSpPr/>
          <p:nvPr/>
        </p:nvSpPr>
        <p:spPr>
          <a:xfrm>
            <a:off x="460477" y="1894344"/>
            <a:ext cx="2536476" cy="4370427"/>
          </a:xfrm>
          <a:prstGeom prst="rect">
            <a:avLst/>
          </a:prstGeom>
        </p:spPr>
        <p:txBody>
          <a:bodyPr wrap="square">
            <a:spAutoFit/>
          </a:bodyPr>
          <a:lstStyle/>
          <a:p>
            <a:pPr algn="ctr"/>
            <a:endParaRPr lang="ru-RU" dirty="0" smtClean="0"/>
          </a:p>
          <a:p>
            <a:pPr algn="ctr"/>
            <a:r>
              <a:rPr lang="ru-RU" sz="1400" b="1" dirty="0" smtClean="0">
                <a:solidFill>
                  <a:srgbClr val="C00000"/>
                </a:solidFill>
                <a:latin typeface="Times New Roman" pitchFamily="18" charset="0"/>
                <a:cs typeface="Times New Roman" pitchFamily="18" charset="0"/>
              </a:rPr>
              <a:t>Кыш</a:t>
            </a:r>
          </a:p>
          <a:p>
            <a:r>
              <a:rPr lang="ru-RU" sz="1600" dirty="0">
                <a:solidFill>
                  <a:srgbClr val="C00000"/>
                </a:solidFill>
                <a:latin typeface="Times New Roman" pitchFamily="18" charset="0"/>
                <a:cs typeface="Times New Roman" pitchFamily="18" charset="0"/>
              </a:rPr>
              <a:t> </a:t>
            </a:r>
            <a:r>
              <a:rPr lang="ru-RU" sz="1600" dirty="0" smtClean="0">
                <a:solidFill>
                  <a:srgbClr val="C00000"/>
                </a:solidFill>
                <a:latin typeface="Times New Roman" pitchFamily="18" charset="0"/>
                <a:cs typeface="Times New Roman" pitchFamily="18" charset="0"/>
              </a:rPr>
              <a:t>          </a:t>
            </a:r>
          </a:p>
          <a:p>
            <a:r>
              <a:rPr lang="ru-RU" sz="1200" dirty="0">
                <a:solidFill>
                  <a:srgbClr val="C00000"/>
                </a:solidFill>
                <a:latin typeface="Times New Roman" pitchFamily="18" charset="0"/>
                <a:cs typeface="Times New Roman" pitchFamily="18" charset="0"/>
              </a:rPr>
              <a:t> </a:t>
            </a:r>
            <a:r>
              <a:rPr lang="ru-RU" sz="1200" dirty="0" smtClean="0">
                <a:solidFill>
                  <a:srgbClr val="C00000"/>
                </a:solidFill>
                <a:latin typeface="Times New Roman" pitchFamily="18" charset="0"/>
                <a:cs typeface="Times New Roman" pitchFamily="18" charset="0"/>
              </a:rPr>
              <a:t>          Кыш </a:t>
            </a:r>
            <a:r>
              <a:rPr lang="ru-RU" sz="1200" dirty="0" err="1" smtClean="0">
                <a:solidFill>
                  <a:srgbClr val="C00000"/>
                </a:solidFill>
                <a:latin typeface="Times New Roman" pitchFamily="18" charset="0"/>
                <a:cs typeface="Times New Roman" pitchFamily="18" charset="0"/>
              </a:rPr>
              <a:t>җитүгә</a:t>
            </a:r>
            <a:r>
              <a:rPr lang="ru-RU" sz="1200" dirty="0" smtClean="0">
                <a:solidFill>
                  <a:srgbClr val="C00000"/>
                </a:solidFill>
                <a:latin typeface="Times New Roman" pitchFamily="18" charset="0"/>
                <a:cs typeface="Times New Roman" pitchFamily="18" charset="0"/>
              </a:rPr>
              <a:t> кар </a:t>
            </a:r>
            <a:r>
              <a:rPr lang="ru-RU" sz="1200" dirty="0" err="1" smtClean="0">
                <a:solidFill>
                  <a:srgbClr val="C00000"/>
                </a:solidFill>
                <a:latin typeface="Times New Roman" pitchFamily="18" charset="0"/>
                <a:cs typeface="Times New Roman" pitchFamily="18" charset="0"/>
              </a:rPr>
              <a:t>ява</a:t>
            </a:r>
            <a:r>
              <a:rPr lang="ru-RU" sz="1200" dirty="0" smtClean="0">
                <a:solidFill>
                  <a:srgbClr val="C00000"/>
                </a:solidFill>
                <a:latin typeface="Times New Roman" pitchFamily="18" charset="0"/>
                <a:cs typeface="Times New Roman" pitchFamily="18" charset="0"/>
              </a:rPr>
              <a:t>,</a:t>
            </a:r>
          </a:p>
          <a:p>
            <a:r>
              <a:rPr lang="ru-RU" sz="1200" dirty="0" smtClean="0">
                <a:solidFill>
                  <a:srgbClr val="C00000"/>
                </a:solidFill>
                <a:latin typeface="Times New Roman" pitchFamily="18" charset="0"/>
                <a:cs typeface="Times New Roman" pitchFamily="18" charset="0"/>
              </a:rPr>
              <a:t>           </a:t>
            </a:r>
            <a:r>
              <a:rPr lang="ru-RU" sz="1200" dirty="0" err="1">
                <a:solidFill>
                  <a:srgbClr val="C00000"/>
                </a:solidFill>
                <a:latin typeface="Times New Roman" pitchFamily="18" charset="0"/>
                <a:cs typeface="Times New Roman" pitchFamily="18" charset="0"/>
              </a:rPr>
              <a:t>Бөтен</a:t>
            </a:r>
            <a:r>
              <a:rPr lang="ru-RU" sz="1200" dirty="0">
                <a:solidFill>
                  <a:srgbClr val="C00000"/>
                </a:solidFill>
                <a:latin typeface="Times New Roman" pitchFamily="18" charset="0"/>
                <a:cs typeface="Times New Roman" pitchFamily="18" charset="0"/>
              </a:rPr>
              <a:t> </a:t>
            </a:r>
            <a:r>
              <a:rPr lang="ru-RU" sz="1200" dirty="0" err="1">
                <a:solidFill>
                  <a:srgbClr val="C00000"/>
                </a:solidFill>
                <a:latin typeface="Times New Roman" pitchFamily="18" charset="0"/>
                <a:cs typeface="Times New Roman" pitchFamily="18" charset="0"/>
              </a:rPr>
              <a:t>дөнья</a:t>
            </a:r>
            <a:r>
              <a:rPr lang="ru-RU" sz="1200" dirty="0">
                <a:solidFill>
                  <a:srgbClr val="C00000"/>
                </a:solidFill>
                <a:latin typeface="Times New Roman" pitchFamily="18" charset="0"/>
                <a:cs typeface="Times New Roman" pitchFamily="18" charset="0"/>
              </a:rPr>
              <a:t> </a:t>
            </a:r>
            <a:r>
              <a:rPr lang="ru-RU" sz="1200" dirty="0" err="1">
                <a:solidFill>
                  <a:srgbClr val="C00000"/>
                </a:solidFill>
                <a:latin typeface="Times New Roman" pitchFamily="18" charset="0"/>
                <a:cs typeface="Times New Roman" pitchFamily="18" charset="0"/>
              </a:rPr>
              <a:t>яктыра</a:t>
            </a:r>
            <a:r>
              <a:rPr lang="ru-RU" sz="1200" dirty="0">
                <a:solidFill>
                  <a:srgbClr val="C00000"/>
                </a:solidFill>
                <a:latin typeface="Times New Roman" pitchFamily="18" charset="0"/>
                <a:cs typeface="Times New Roman" pitchFamily="18" charset="0"/>
              </a:rPr>
              <a:t>.</a:t>
            </a:r>
          </a:p>
          <a:p>
            <a:r>
              <a:rPr lang="ru-RU" sz="1200" dirty="0">
                <a:solidFill>
                  <a:srgbClr val="C00000"/>
                </a:solidFill>
                <a:latin typeface="Times New Roman" pitchFamily="18" charset="0"/>
                <a:cs typeface="Times New Roman" pitchFamily="18" charset="0"/>
              </a:rPr>
              <a:t>           </a:t>
            </a:r>
            <a:r>
              <a:rPr lang="ru-RU" sz="1200" dirty="0" err="1">
                <a:solidFill>
                  <a:srgbClr val="C00000"/>
                </a:solidFill>
                <a:latin typeface="Times New Roman" pitchFamily="18" charset="0"/>
                <a:cs typeface="Times New Roman" pitchFamily="18" charset="0"/>
              </a:rPr>
              <a:t>Туган</a:t>
            </a:r>
            <a:r>
              <a:rPr lang="ru-RU" sz="1200" dirty="0">
                <a:solidFill>
                  <a:srgbClr val="C00000"/>
                </a:solidFill>
                <a:latin typeface="Times New Roman" pitchFamily="18" charset="0"/>
                <a:cs typeface="Times New Roman" pitchFamily="18" charset="0"/>
              </a:rPr>
              <a:t> </a:t>
            </a:r>
            <a:r>
              <a:rPr lang="ru-RU" sz="1200" dirty="0" err="1">
                <a:solidFill>
                  <a:srgbClr val="C00000"/>
                </a:solidFill>
                <a:latin typeface="Times New Roman" pitchFamily="18" charset="0"/>
                <a:cs typeface="Times New Roman" pitchFamily="18" charset="0"/>
              </a:rPr>
              <a:t>илем</a:t>
            </a:r>
            <a:r>
              <a:rPr lang="ru-RU" sz="1200" dirty="0">
                <a:solidFill>
                  <a:srgbClr val="C00000"/>
                </a:solidFill>
                <a:latin typeface="Times New Roman" pitchFamily="18" charset="0"/>
                <a:cs typeface="Times New Roman" pitchFamily="18" charset="0"/>
              </a:rPr>
              <a:t>, </a:t>
            </a:r>
            <a:r>
              <a:rPr lang="ru-RU" sz="1200" dirty="0" err="1">
                <a:solidFill>
                  <a:srgbClr val="C00000"/>
                </a:solidFill>
                <a:latin typeface="Times New Roman" pitchFamily="18" charset="0"/>
                <a:cs typeface="Times New Roman" pitchFamily="18" charset="0"/>
              </a:rPr>
              <a:t>туган</a:t>
            </a:r>
            <a:r>
              <a:rPr lang="ru-RU" sz="1200" dirty="0">
                <a:solidFill>
                  <a:srgbClr val="C00000"/>
                </a:solidFill>
                <a:latin typeface="Times New Roman" pitchFamily="18" charset="0"/>
                <a:cs typeface="Times New Roman" pitchFamily="18" charset="0"/>
              </a:rPr>
              <a:t> </a:t>
            </a:r>
            <a:r>
              <a:rPr lang="ru-RU" sz="1200" dirty="0" err="1">
                <a:solidFill>
                  <a:srgbClr val="C00000"/>
                </a:solidFill>
                <a:latin typeface="Times New Roman" pitchFamily="18" charset="0"/>
                <a:cs typeface="Times New Roman" pitchFamily="18" charset="0"/>
              </a:rPr>
              <a:t>җирем</a:t>
            </a:r>
            <a:endParaRPr lang="ru-RU" sz="1200" dirty="0">
              <a:solidFill>
                <a:srgbClr val="C00000"/>
              </a:solidFill>
              <a:latin typeface="Times New Roman" pitchFamily="18" charset="0"/>
              <a:cs typeface="Times New Roman" pitchFamily="18" charset="0"/>
            </a:endParaRPr>
          </a:p>
          <a:p>
            <a:r>
              <a:rPr lang="ru-RU" sz="1200" dirty="0">
                <a:solidFill>
                  <a:srgbClr val="C00000"/>
                </a:solidFill>
                <a:latin typeface="Times New Roman" pitchFamily="18" charset="0"/>
                <a:cs typeface="Times New Roman" pitchFamily="18" charset="0"/>
              </a:rPr>
              <a:t>           </a:t>
            </a:r>
            <a:r>
              <a:rPr lang="ru-RU" sz="1200" dirty="0" err="1">
                <a:solidFill>
                  <a:srgbClr val="C00000"/>
                </a:solidFill>
                <a:latin typeface="Times New Roman" pitchFamily="18" charset="0"/>
                <a:cs typeface="Times New Roman" pitchFamily="18" charset="0"/>
              </a:rPr>
              <a:t>Чистара</a:t>
            </a:r>
            <a:r>
              <a:rPr lang="ru-RU" sz="1200" dirty="0">
                <a:solidFill>
                  <a:srgbClr val="C00000"/>
                </a:solidFill>
                <a:latin typeface="Times New Roman" pitchFamily="18" charset="0"/>
                <a:cs typeface="Times New Roman" pitchFamily="18" charset="0"/>
              </a:rPr>
              <a:t>, ап-</a:t>
            </a:r>
            <a:r>
              <a:rPr lang="ru-RU" sz="1200" dirty="0" err="1">
                <a:solidFill>
                  <a:srgbClr val="C00000"/>
                </a:solidFill>
                <a:latin typeface="Times New Roman" pitchFamily="18" charset="0"/>
                <a:cs typeface="Times New Roman" pitchFamily="18" charset="0"/>
              </a:rPr>
              <a:t>ак</a:t>
            </a:r>
            <a:r>
              <a:rPr lang="ru-RU" sz="1200" dirty="0">
                <a:solidFill>
                  <a:srgbClr val="C00000"/>
                </a:solidFill>
                <a:latin typeface="Times New Roman" pitchFamily="18" charset="0"/>
                <a:cs typeface="Times New Roman" pitchFamily="18" charset="0"/>
              </a:rPr>
              <a:t> </a:t>
            </a:r>
            <a:r>
              <a:rPr lang="ru-RU" sz="1200" dirty="0" err="1">
                <a:solidFill>
                  <a:srgbClr val="C00000"/>
                </a:solidFill>
                <a:latin typeface="Times New Roman" pitchFamily="18" charset="0"/>
                <a:cs typeface="Times New Roman" pitchFamily="18" charset="0"/>
              </a:rPr>
              <a:t>була</a:t>
            </a:r>
            <a:r>
              <a:rPr lang="ru-RU" sz="1200" dirty="0" smtClean="0">
                <a:solidFill>
                  <a:srgbClr val="C00000"/>
                </a:solidFill>
                <a:latin typeface="Times New Roman" pitchFamily="18" charset="0"/>
                <a:cs typeface="Times New Roman" pitchFamily="18" charset="0"/>
              </a:rPr>
              <a:t>.</a:t>
            </a:r>
          </a:p>
          <a:p>
            <a:r>
              <a:rPr lang="ru-RU" sz="1200" dirty="0">
                <a:solidFill>
                  <a:srgbClr val="C00000"/>
                </a:solidFill>
                <a:latin typeface="Times New Roman" pitchFamily="18" charset="0"/>
                <a:cs typeface="Times New Roman" pitchFamily="18" charset="0"/>
              </a:rPr>
              <a:t> </a:t>
            </a:r>
            <a:r>
              <a:rPr lang="ru-RU" sz="1200" dirty="0" smtClean="0">
                <a:solidFill>
                  <a:srgbClr val="C00000"/>
                </a:solidFill>
                <a:latin typeface="Times New Roman" pitchFamily="18" charset="0"/>
                <a:cs typeface="Times New Roman" pitchFamily="18" charset="0"/>
              </a:rPr>
              <a:t>          </a:t>
            </a:r>
            <a:r>
              <a:rPr lang="ru-RU" sz="1200" dirty="0" err="1">
                <a:solidFill>
                  <a:srgbClr val="C00000"/>
                </a:solidFill>
                <a:latin typeface="Times New Roman" pitchFamily="18" charset="0"/>
                <a:cs typeface="Times New Roman" pitchFamily="18" charset="0"/>
              </a:rPr>
              <a:t>Карлар</a:t>
            </a:r>
            <a:r>
              <a:rPr lang="ru-RU" sz="1200" dirty="0">
                <a:solidFill>
                  <a:srgbClr val="C00000"/>
                </a:solidFill>
                <a:latin typeface="Times New Roman" pitchFamily="18" charset="0"/>
                <a:cs typeface="Times New Roman" pitchFamily="18" charset="0"/>
              </a:rPr>
              <a:t> </a:t>
            </a:r>
            <a:r>
              <a:rPr lang="ru-RU" sz="1200" dirty="0" err="1">
                <a:solidFill>
                  <a:srgbClr val="C00000"/>
                </a:solidFill>
                <a:latin typeface="Times New Roman" pitchFamily="18" charset="0"/>
                <a:cs typeface="Times New Roman" pitchFamily="18" charset="0"/>
              </a:rPr>
              <a:t>ява</a:t>
            </a:r>
            <a:r>
              <a:rPr lang="ru-RU" sz="1200" dirty="0">
                <a:solidFill>
                  <a:srgbClr val="C00000"/>
                </a:solidFill>
                <a:latin typeface="Times New Roman" pitchFamily="18" charset="0"/>
                <a:cs typeface="Times New Roman" pitchFamily="18" charset="0"/>
              </a:rPr>
              <a:t> </a:t>
            </a:r>
            <a:r>
              <a:rPr lang="ru-RU" sz="1200" dirty="0" err="1">
                <a:solidFill>
                  <a:srgbClr val="C00000"/>
                </a:solidFill>
                <a:latin typeface="Times New Roman" pitchFamily="18" charset="0"/>
                <a:cs typeface="Times New Roman" pitchFamily="18" charset="0"/>
              </a:rPr>
              <a:t>туган</a:t>
            </a:r>
            <a:r>
              <a:rPr lang="ru-RU" sz="1200" dirty="0">
                <a:solidFill>
                  <a:srgbClr val="C00000"/>
                </a:solidFill>
                <a:latin typeface="Times New Roman" pitchFamily="18" charset="0"/>
                <a:cs typeface="Times New Roman" pitchFamily="18" charset="0"/>
              </a:rPr>
              <a:t> </a:t>
            </a:r>
            <a:r>
              <a:rPr lang="ru-RU" sz="1200" dirty="0" err="1">
                <a:solidFill>
                  <a:srgbClr val="C00000"/>
                </a:solidFill>
                <a:latin typeface="Times New Roman" pitchFamily="18" charset="0"/>
                <a:cs typeface="Times New Roman" pitchFamily="18" charset="0"/>
              </a:rPr>
              <a:t>җиргә</a:t>
            </a:r>
            <a:r>
              <a:rPr lang="ru-RU" sz="1200" dirty="0">
                <a:solidFill>
                  <a:srgbClr val="C00000"/>
                </a:solidFill>
                <a:latin typeface="Times New Roman" pitchFamily="18" charset="0"/>
                <a:cs typeface="Times New Roman" pitchFamily="18" charset="0"/>
              </a:rPr>
              <a:t>,</a:t>
            </a:r>
          </a:p>
          <a:p>
            <a:r>
              <a:rPr lang="ru-RU" sz="1200" dirty="0">
                <a:solidFill>
                  <a:srgbClr val="C00000"/>
                </a:solidFill>
                <a:latin typeface="Times New Roman" pitchFamily="18" charset="0"/>
                <a:cs typeface="Times New Roman" pitchFamily="18" charset="0"/>
              </a:rPr>
              <a:t>           </a:t>
            </a:r>
            <a:r>
              <a:rPr lang="ru-RU" sz="1200" dirty="0" err="1">
                <a:solidFill>
                  <a:srgbClr val="C00000"/>
                </a:solidFill>
                <a:latin typeface="Times New Roman" pitchFamily="18" charset="0"/>
                <a:cs typeface="Times New Roman" pitchFamily="18" charset="0"/>
              </a:rPr>
              <a:t>Бөтерелә</a:t>
            </a:r>
            <a:r>
              <a:rPr lang="ru-RU" sz="1200" dirty="0">
                <a:solidFill>
                  <a:srgbClr val="C00000"/>
                </a:solidFill>
                <a:latin typeface="Times New Roman" pitchFamily="18" charset="0"/>
                <a:cs typeface="Times New Roman" pitchFamily="18" charset="0"/>
              </a:rPr>
              <a:t> </a:t>
            </a:r>
            <a:r>
              <a:rPr lang="ru-RU" sz="1200" dirty="0" err="1">
                <a:solidFill>
                  <a:srgbClr val="C00000"/>
                </a:solidFill>
                <a:latin typeface="Times New Roman" pitchFamily="18" charset="0"/>
                <a:cs typeface="Times New Roman" pitchFamily="18" charset="0"/>
              </a:rPr>
              <a:t>тошәләр</a:t>
            </a:r>
            <a:r>
              <a:rPr lang="ru-RU" sz="1200" dirty="0">
                <a:solidFill>
                  <a:srgbClr val="C00000"/>
                </a:solidFill>
                <a:latin typeface="Times New Roman" pitchFamily="18" charset="0"/>
                <a:cs typeface="Times New Roman" pitchFamily="18" charset="0"/>
              </a:rPr>
              <a:t>.</a:t>
            </a:r>
          </a:p>
          <a:p>
            <a:r>
              <a:rPr lang="ru-RU" sz="1200" dirty="0">
                <a:solidFill>
                  <a:srgbClr val="C00000"/>
                </a:solidFill>
                <a:latin typeface="Times New Roman" pitchFamily="18" charset="0"/>
                <a:cs typeface="Times New Roman" pitchFamily="18" charset="0"/>
              </a:rPr>
              <a:t>           </a:t>
            </a:r>
            <a:r>
              <a:rPr lang="ru-RU" sz="1200" dirty="0" err="1">
                <a:solidFill>
                  <a:srgbClr val="C00000"/>
                </a:solidFill>
                <a:latin typeface="Times New Roman" pitchFamily="18" charset="0"/>
                <a:cs typeface="Times New Roman" pitchFamily="18" charset="0"/>
              </a:rPr>
              <a:t>Үзләренең</a:t>
            </a:r>
            <a:r>
              <a:rPr lang="ru-RU" sz="1200" dirty="0">
                <a:solidFill>
                  <a:srgbClr val="C00000"/>
                </a:solidFill>
                <a:latin typeface="Times New Roman" pitchFamily="18" charset="0"/>
                <a:cs typeface="Times New Roman" pitchFamily="18" charset="0"/>
              </a:rPr>
              <a:t> </a:t>
            </a:r>
            <a:r>
              <a:rPr lang="ru-RU" sz="1200" dirty="0" err="1">
                <a:solidFill>
                  <a:srgbClr val="C00000"/>
                </a:solidFill>
                <a:latin typeface="Times New Roman" pitchFamily="18" charset="0"/>
                <a:cs typeface="Times New Roman" pitchFamily="18" charset="0"/>
              </a:rPr>
              <a:t>матур</a:t>
            </a:r>
            <a:r>
              <a:rPr lang="ru-RU" sz="1200" dirty="0">
                <a:solidFill>
                  <a:srgbClr val="C00000"/>
                </a:solidFill>
                <a:latin typeface="Times New Roman" pitchFamily="18" charset="0"/>
                <a:cs typeface="Times New Roman" pitchFamily="18" charset="0"/>
              </a:rPr>
              <a:t> </a:t>
            </a:r>
            <a:r>
              <a:rPr lang="ru-RU" sz="1200" dirty="0" err="1">
                <a:solidFill>
                  <a:srgbClr val="C00000"/>
                </a:solidFill>
                <a:latin typeface="Times New Roman" pitchFamily="18" charset="0"/>
                <a:cs typeface="Times New Roman" pitchFamily="18" charset="0"/>
              </a:rPr>
              <a:t>көен</a:t>
            </a:r>
            <a:endParaRPr lang="ru-RU" sz="1200" dirty="0">
              <a:solidFill>
                <a:srgbClr val="C00000"/>
              </a:solidFill>
              <a:latin typeface="Times New Roman" pitchFamily="18" charset="0"/>
              <a:cs typeface="Times New Roman" pitchFamily="18" charset="0"/>
            </a:endParaRPr>
          </a:p>
          <a:p>
            <a:r>
              <a:rPr lang="ru-RU" sz="1200" dirty="0">
                <a:solidFill>
                  <a:srgbClr val="C00000"/>
                </a:solidFill>
                <a:latin typeface="Times New Roman" pitchFamily="18" charset="0"/>
                <a:cs typeface="Times New Roman" pitchFamily="18" charset="0"/>
              </a:rPr>
              <a:t>           </a:t>
            </a:r>
            <a:r>
              <a:rPr lang="ru-RU" sz="1200" dirty="0" err="1">
                <a:solidFill>
                  <a:srgbClr val="C00000"/>
                </a:solidFill>
                <a:latin typeface="Times New Roman" pitchFamily="18" charset="0"/>
                <a:cs typeface="Times New Roman" pitchFamily="18" charset="0"/>
              </a:rPr>
              <a:t>Безгә</a:t>
            </a:r>
            <a:r>
              <a:rPr lang="ru-RU" sz="1200" dirty="0">
                <a:solidFill>
                  <a:srgbClr val="C00000"/>
                </a:solidFill>
                <a:latin typeface="Times New Roman" pitchFamily="18" charset="0"/>
                <a:cs typeface="Times New Roman" pitchFamily="18" charset="0"/>
              </a:rPr>
              <a:t> </a:t>
            </a:r>
            <a:r>
              <a:rPr lang="ru-RU" sz="1200" dirty="0" err="1">
                <a:solidFill>
                  <a:srgbClr val="C00000"/>
                </a:solidFill>
                <a:latin typeface="Times New Roman" pitchFamily="18" charset="0"/>
                <a:cs typeface="Times New Roman" pitchFamily="18" charset="0"/>
              </a:rPr>
              <a:t>генә</a:t>
            </a:r>
            <a:r>
              <a:rPr lang="ru-RU" sz="1200" dirty="0">
                <a:solidFill>
                  <a:srgbClr val="C00000"/>
                </a:solidFill>
                <a:latin typeface="Times New Roman" pitchFamily="18" charset="0"/>
                <a:cs typeface="Times New Roman" pitchFamily="18" charset="0"/>
              </a:rPr>
              <a:t> </a:t>
            </a:r>
            <a:r>
              <a:rPr lang="ru-RU" sz="1200" dirty="0" err="1">
                <a:solidFill>
                  <a:srgbClr val="C00000"/>
                </a:solidFill>
                <a:latin typeface="Times New Roman" pitchFamily="18" charset="0"/>
                <a:cs typeface="Times New Roman" pitchFamily="18" charset="0"/>
              </a:rPr>
              <a:t>үрәләр</a:t>
            </a:r>
            <a:r>
              <a:rPr lang="ru-RU" sz="1200" dirty="0" smtClean="0">
                <a:solidFill>
                  <a:srgbClr val="C00000"/>
                </a:solidFill>
                <a:latin typeface="Times New Roman" pitchFamily="18" charset="0"/>
                <a:cs typeface="Times New Roman" pitchFamily="18" charset="0"/>
              </a:rPr>
              <a:t>.</a:t>
            </a:r>
          </a:p>
          <a:p>
            <a:r>
              <a:rPr lang="ru-RU" sz="1200" dirty="0">
                <a:solidFill>
                  <a:srgbClr val="C00000"/>
                </a:solidFill>
                <a:latin typeface="Times New Roman" pitchFamily="18" charset="0"/>
                <a:cs typeface="Times New Roman" pitchFamily="18" charset="0"/>
              </a:rPr>
              <a:t> </a:t>
            </a:r>
            <a:r>
              <a:rPr lang="ru-RU" sz="1200" dirty="0" smtClean="0">
                <a:solidFill>
                  <a:srgbClr val="C00000"/>
                </a:solidFill>
                <a:latin typeface="Times New Roman" pitchFamily="18" charset="0"/>
                <a:cs typeface="Times New Roman" pitchFamily="18" charset="0"/>
              </a:rPr>
              <a:t>          </a:t>
            </a:r>
            <a:r>
              <a:rPr lang="ru-RU" sz="1200" dirty="0" err="1" smtClean="0">
                <a:solidFill>
                  <a:srgbClr val="C00000"/>
                </a:solidFill>
                <a:latin typeface="Times New Roman" pitchFamily="18" charset="0"/>
                <a:cs typeface="Times New Roman" pitchFamily="18" charset="0"/>
              </a:rPr>
              <a:t>Тәрәзәгә</a:t>
            </a:r>
            <a:r>
              <a:rPr lang="ru-RU" sz="1200" dirty="0" smtClean="0">
                <a:solidFill>
                  <a:srgbClr val="C00000"/>
                </a:solidFill>
                <a:latin typeface="Times New Roman" pitchFamily="18" charset="0"/>
                <a:cs typeface="Times New Roman" pitchFamily="18" charset="0"/>
              </a:rPr>
              <a:t> </a:t>
            </a:r>
            <a:r>
              <a:rPr lang="ru-RU" sz="1200" dirty="0" err="1">
                <a:solidFill>
                  <a:srgbClr val="C00000"/>
                </a:solidFill>
                <a:latin typeface="Times New Roman" pitchFamily="18" charset="0"/>
                <a:cs typeface="Times New Roman" pitchFamily="18" charset="0"/>
              </a:rPr>
              <a:t>карыйсың</a:t>
            </a:r>
            <a:r>
              <a:rPr lang="ru-RU" sz="1200" dirty="0">
                <a:solidFill>
                  <a:srgbClr val="C00000"/>
                </a:solidFill>
                <a:latin typeface="Times New Roman" pitchFamily="18" charset="0"/>
                <a:cs typeface="Times New Roman" pitchFamily="18" charset="0"/>
              </a:rPr>
              <a:t>,</a:t>
            </a:r>
          </a:p>
          <a:p>
            <a:r>
              <a:rPr lang="ru-RU" sz="1200" dirty="0">
                <a:solidFill>
                  <a:srgbClr val="C00000"/>
                </a:solidFill>
                <a:latin typeface="Times New Roman" pitchFamily="18" charset="0"/>
                <a:cs typeface="Times New Roman" pitchFamily="18" charset="0"/>
              </a:rPr>
              <a:t>           Тышка </a:t>
            </a:r>
            <a:r>
              <a:rPr lang="ru-RU" sz="1200" dirty="0" err="1">
                <a:solidFill>
                  <a:srgbClr val="C00000"/>
                </a:solidFill>
                <a:latin typeface="Times New Roman" pitchFamily="18" charset="0"/>
                <a:cs typeface="Times New Roman" pitchFamily="18" charset="0"/>
              </a:rPr>
              <a:t>чыгып</a:t>
            </a:r>
            <a:r>
              <a:rPr lang="ru-RU" sz="1200" dirty="0">
                <a:solidFill>
                  <a:srgbClr val="C00000"/>
                </a:solidFill>
                <a:latin typeface="Times New Roman" pitchFamily="18" charset="0"/>
                <a:cs typeface="Times New Roman" pitchFamily="18" charset="0"/>
              </a:rPr>
              <a:t> </a:t>
            </a:r>
            <a:r>
              <a:rPr lang="ru-RU" sz="1200" dirty="0" err="1">
                <a:solidFill>
                  <a:srgbClr val="C00000"/>
                </a:solidFill>
                <a:latin typeface="Times New Roman" pitchFamily="18" charset="0"/>
                <a:cs typeface="Times New Roman" pitchFamily="18" charset="0"/>
              </a:rPr>
              <a:t>уйныйсың</a:t>
            </a:r>
            <a:r>
              <a:rPr lang="ru-RU" sz="1200" dirty="0">
                <a:solidFill>
                  <a:srgbClr val="C00000"/>
                </a:solidFill>
                <a:latin typeface="Times New Roman" pitchFamily="18" charset="0"/>
                <a:cs typeface="Times New Roman" pitchFamily="18" charset="0"/>
              </a:rPr>
              <a:t>.</a:t>
            </a:r>
          </a:p>
          <a:p>
            <a:r>
              <a:rPr lang="ru-RU" sz="1200" dirty="0">
                <a:solidFill>
                  <a:srgbClr val="C00000"/>
                </a:solidFill>
                <a:latin typeface="Times New Roman" pitchFamily="18" charset="0"/>
                <a:cs typeface="Times New Roman" pitchFamily="18" charset="0"/>
              </a:rPr>
              <a:t>           </a:t>
            </a:r>
            <a:r>
              <a:rPr lang="ru-RU" sz="1200" dirty="0" err="1">
                <a:solidFill>
                  <a:srgbClr val="C00000"/>
                </a:solidFill>
                <a:latin typeface="Times New Roman" pitchFamily="18" charset="0"/>
                <a:cs typeface="Times New Roman" pitchFamily="18" charset="0"/>
              </a:rPr>
              <a:t>Туган</a:t>
            </a:r>
            <a:r>
              <a:rPr lang="ru-RU" sz="1200" dirty="0">
                <a:solidFill>
                  <a:srgbClr val="C00000"/>
                </a:solidFill>
                <a:latin typeface="Times New Roman" pitchFamily="18" charset="0"/>
                <a:cs typeface="Times New Roman" pitchFamily="18" charset="0"/>
              </a:rPr>
              <a:t> </a:t>
            </a:r>
            <a:r>
              <a:rPr lang="ru-RU" sz="1200" dirty="0" err="1">
                <a:solidFill>
                  <a:srgbClr val="C00000"/>
                </a:solidFill>
                <a:latin typeface="Times New Roman" pitchFamily="18" charset="0"/>
                <a:cs typeface="Times New Roman" pitchFamily="18" charset="0"/>
              </a:rPr>
              <a:t>илнең</a:t>
            </a:r>
            <a:r>
              <a:rPr lang="ru-RU" sz="1200" dirty="0">
                <a:solidFill>
                  <a:srgbClr val="C00000"/>
                </a:solidFill>
                <a:latin typeface="Times New Roman" pitchFamily="18" charset="0"/>
                <a:cs typeface="Times New Roman" pitchFamily="18" charset="0"/>
              </a:rPr>
              <a:t> </a:t>
            </a:r>
            <a:r>
              <a:rPr lang="ru-RU" sz="1200" dirty="0" err="1">
                <a:solidFill>
                  <a:srgbClr val="C00000"/>
                </a:solidFill>
                <a:latin typeface="Times New Roman" pitchFamily="18" charset="0"/>
                <a:cs typeface="Times New Roman" pitchFamily="18" charset="0"/>
              </a:rPr>
              <a:t>матурлыгын</a:t>
            </a:r>
            <a:r>
              <a:rPr lang="ru-RU" sz="1200" dirty="0">
                <a:solidFill>
                  <a:srgbClr val="C00000"/>
                </a:solidFill>
                <a:latin typeface="Times New Roman" pitchFamily="18" charset="0"/>
                <a:cs typeface="Times New Roman" pitchFamily="18" charset="0"/>
              </a:rPr>
              <a:t>,</a:t>
            </a:r>
          </a:p>
          <a:p>
            <a:r>
              <a:rPr lang="ru-RU" sz="1200" dirty="0">
                <a:solidFill>
                  <a:srgbClr val="C00000"/>
                </a:solidFill>
                <a:latin typeface="Times New Roman" pitchFamily="18" charset="0"/>
                <a:cs typeface="Times New Roman" pitchFamily="18" charset="0"/>
              </a:rPr>
              <a:t>           </a:t>
            </a:r>
            <a:r>
              <a:rPr lang="ru-RU" sz="1200" dirty="0" err="1">
                <a:solidFill>
                  <a:srgbClr val="C00000"/>
                </a:solidFill>
                <a:latin typeface="Times New Roman" pitchFamily="18" charset="0"/>
                <a:cs typeface="Times New Roman" pitchFamily="18" charset="0"/>
              </a:rPr>
              <a:t>Саф</a:t>
            </a:r>
            <a:r>
              <a:rPr lang="ru-RU" sz="1200" dirty="0">
                <a:solidFill>
                  <a:srgbClr val="C00000"/>
                </a:solidFill>
                <a:latin typeface="Times New Roman" pitchFamily="18" charset="0"/>
                <a:cs typeface="Times New Roman" pitchFamily="18" charset="0"/>
              </a:rPr>
              <a:t> </a:t>
            </a:r>
            <a:r>
              <a:rPr lang="ru-RU" sz="1200" dirty="0" err="1">
                <a:solidFill>
                  <a:srgbClr val="C00000"/>
                </a:solidFill>
                <a:latin typeface="Times New Roman" pitchFamily="18" charset="0"/>
                <a:cs typeface="Times New Roman" pitchFamily="18" charset="0"/>
              </a:rPr>
              <a:t>һавасын</a:t>
            </a:r>
            <a:r>
              <a:rPr lang="ru-RU" sz="1200" dirty="0">
                <a:solidFill>
                  <a:srgbClr val="C00000"/>
                </a:solidFill>
                <a:latin typeface="Times New Roman" pitchFamily="18" charset="0"/>
                <a:cs typeface="Times New Roman" pitchFamily="18" charset="0"/>
              </a:rPr>
              <a:t> </a:t>
            </a:r>
            <a:r>
              <a:rPr lang="ru-RU" sz="1200" dirty="0" err="1">
                <a:solidFill>
                  <a:srgbClr val="C00000"/>
                </a:solidFill>
                <a:latin typeface="Times New Roman" pitchFamily="18" charset="0"/>
                <a:cs typeface="Times New Roman" pitchFamily="18" charset="0"/>
              </a:rPr>
              <a:t>сулыйсың</a:t>
            </a:r>
            <a:r>
              <a:rPr lang="ru-RU" sz="1200" dirty="0">
                <a:solidFill>
                  <a:srgbClr val="C00000"/>
                </a:solidFill>
                <a:latin typeface="Times New Roman" pitchFamily="18" charset="0"/>
                <a:cs typeface="Times New Roman" pitchFamily="18" charset="0"/>
              </a:rPr>
              <a:t>. </a:t>
            </a:r>
            <a:endParaRPr lang="ru-RU" sz="1200" dirty="0" smtClean="0">
              <a:solidFill>
                <a:srgbClr val="C00000"/>
              </a:solidFill>
              <a:latin typeface="Times New Roman" pitchFamily="18" charset="0"/>
              <a:cs typeface="Times New Roman" pitchFamily="18" charset="0"/>
            </a:endParaRPr>
          </a:p>
          <a:p>
            <a:r>
              <a:rPr lang="ru-RU" sz="1200" dirty="0">
                <a:solidFill>
                  <a:srgbClr val="C00000"/>
                </a:solidFill>
                <a:latin typeface="Times New Roman" pitchFamily="18" charset="0"/>
                <a:cs typeface="Times New Roman" pitchFamily="18" charset="0"/>
              </a:rPr>
              <a:t> </a:t>
            </a:r>
            <a:r>
              <a:rPr lang="ru-RU" sz="1200" dirty="0" smtClean="0">
                <a:solidFill>
                  <a:srgbClr val="C00000"/>
                </a:solidFill>
                <a:latin typeface="Times New Roman" pitchFamily="18" charset="0"/>
                <a:cs typeface="Times New Roman" pitchFamily="18" charset="0"/>
              </a:rPr>
              <a:t>          Кар </a:t>
            </a:r>
            <a:r>
              <a:rPr lang="ru-RU" sz="1200" dirty="0" err="1">
                <a:solidFill>
                  <a:srgbClr val="C00000"/>
                </a:solidFill>
                <a:latin typeface="Times New Roman" pitchFamily="18" charset="0"/>
                <a:cs typeface="Times New Roman" pitchFamily="18" charset="0"/>
              </a:rPr>
              <a:t>бөртеге</a:t>
            </a:r>
            <a:r>
              <a:rPr lang="ru-RU" sz="1200" dirty="0">
                <a:solidFill>
                  <a:srgbClr val="C00000"/>
                </a:solidFill>
                <a:latin typeface="Times New Roman" pitchFamily="18" charset="0"/>
                <a:cs typeface="Times New Roman" pitchFamily="18" charset="0"/>
              </a:rPr>
              <a:t> </a:t>
            </a:r>
            <a:r>
              <a:rPr lang="ru-RU" sz="1200" dirty="0" err="1">
                <a:solidFill>
                  <a:srgbClr val="C00000"/>
                </a:solidFill>
                <a:latin typeface="Times New Roman" pitchFamily="18" charset="0"/>
                <a:cs typeface="Times New Roman" pitchFamily="18" charset="0"/>
              </a:rPr>
              <a:t>бик</a:t>
            </a:r>
            <a:r>
              <a:rPr lang="ru-RU" sz="1200" dirty="0">
                <a:solidFill>
                  <a:srgbClr val="C00000"/>
                </a:solidFill>
                <a:latin typeface="Times New Roman" pitchFamily="18" charset="0"/>
                <a:cs typeface="Times New Roman" pitchFamily="18" charset="0"/>
              </a:rPr>
              <a:t> </a:t>
            </a:r>
            <a:r>
              <a:rPr lang="ru-RU" sz="1200" dirty="0" err="1">
                <a:solidFill>
                  <a:srgbClr val="C00000"/>
                </a:solidFill>
                <a:latin typeface="Times New Roman" pitchFamily="18" charset="0"/>
                <a:cs typeface="Times New Roman" pitchFamily="18" charset="0"/>
              </a:rPr>
              <a:t>матур</a:t>
            </a:r>
            <a:r>
              <a:rPr lang="ru-RU" sz="1200" dirty="0">
                <a:solidFill>
                  <a:srgbClr val="C00000"/>
                </a:solidFill>
                <a:latin typeface="Times New Roman" pitchFamily="18" charset="0"/>
                <a:cs typeface="Times New Roman" pitchFamily="18" charset="0"/>
              </a:rPr>
              <a:t>,</a:t>
            </a:r>
          </a:p>
          <a:p>
            <a:r>
              <a:rPr lang="ru-RU" sz="1200" dirty="0">
                <a:solidFill>
                  <a:srgbClr val="C00000"/>
                </a:solidFill>
                <a:latin typeface="Times New Roman" pitchFamily="18" charset="0"/>
                <a:cs typeface="Times New Roman" pitchFamily="18" charset="0"/>
              </a:rPr>
              <a:t>           </a:t>
            </a:r>
            <a:r>
              <a:rPr lang="ru-RU" sz="1200" dirty="0" err="1">
                <a:solidFill>
                  <a:srgbClr val="C00000"/>
                </a:solidFill>
                <a:latin typeface="Times New Roman" pitchFamily="18" charset="0"/>
                <a:cs typeface="Times New Roman" pitchFamily="18" charset="0"/>
              </a:rPr>
              <a:t>Бик</a:t>
            </a:r>
            <a:r>
              <a:rPr lang="ru-RU" sz="1200" dirty="0">
                <a:solidFill>
                  <a:srgbClr val="C00000"/>
                </a:solidFill>
                <a:latin typeface="Times New Roman" pitchFamily="18" charset="0"/>
                <a:cs typeface="Times New Roman" pitchFamily="18" charset="0"/>
              </a:rPr>
              <a:t> </a:t>
            </a:r>
            <a:r>
              <a:rPr lang="ru-RU" sz="1200" dirty="0" err="1">
                <a:solidFill>
                  <a:srgbClr val="C00000"/>
                </a:solidFill>
                <a:latin typeface="Times New Roman" pitchFamily="18" charset="0"/>
                <a:cs typeface="Times New Roman" pitchFamily="18" charset="0"/>
              </a:rPr>
              <a:t>тә</a:t>
            </a:r>
            <a:r>
              <a:rPr lang="ru-RU" sz="1200" dirty="0">
                <a:solidFill>
                  <a:srgbClr val="C00000"/>
                </a:solidFill>
                <a:latin typeface="Times New Roman" pitchFamily="18" charset="0"/>
                <a:cs typeface="Times New Roman" pitchFamily="18" charset="0"/>
              </a:rPr>
              <a:t> </a:t>
            </a:r>
            <a:r>
              <a:rPr lang="ru-RU" sz="1200" dirty="0" err="1">
                <a:solidFill>
                  <a:srgbClr val="C00000"/>
                </a:solidFill>
                <a:latin typeface="Times New Roman" pitchFamily="18" charset="0"/>
                <a:cs typeface="Times New Roman" pitchFamily="18" charset="0"/>
              </a:rPr>
              <a:t>вак</a:t>
            </a:r>
            <a:r>
              <a:rPr lang="ru-RU" sz="1200" dirty="0">
                <a:solidFill>
                  <a:srgbClr val="C00000"/>
                </a:solidFill>
                <a:latin typeface="Times New Roman" pitchFamily="18" charset="0"/>
                <a:cs typeface="Times New Roman" pitchFamily="18" charset="0"/>
              </a:rPr>
              <a:t> </a:t>
            </a:r>
            <a:r>
              <a:rPr lang="ru-RU" sz="1200" dirty="0" err="1">
                <a:solidFill>
                  <a:srgbClr val="C00000"/>
                </a:solidFill>
                <a:latin typeface="Times New Roman" pitchFamily="18" charset="0"/>
                <a:cs typeface="Times New Roman" pitchFamily="18" charset="0"/>
              </a:rPr>
              <a:t>һәм</a:t>
            </a:r>
            <a:r>
              <a:rPr lang="ru-RU" sz="1200" dirty="0">
                <a:solidFill>
                  <a:srgbClr val="C00000"/>
                </a:solidFill>
                <a:latin typeface="Times New Roman" pitchFamily="18" charset="0"/>
                <a:cs typeface="Times New Roman" pitchFamily="18" charset="0"/>
              </a:rPr>
              <a:t> </a:t>
            </a:r>
            <a:r>
              <a:rPr lang="ru-RU" sz="1200" dirty="0" err="1">
                <a:solidFill>
                  <a:srgbClr val="C00000"/>
                </a:solidFill>
                <a:latin typeface="Times New Roman" pitchFamily="18" charset="0"/>
                <a:cs typeface="Times New Roman" pitchFamily="18" charset="0"/>
              </a:rPr>
              <a:t>бик</a:t>
            </a:r>
            <a:r>
              <a:rPr lang="ru-RU" sz="1200" dirty="0">
                <a:solidFill>
                  <a:srgbClr val="C00000"/>
                </a:solidFill>
                <a:latin typeface="Times New Roman" pitchFamily="18" charset="0"/>
                <a:cs typeface="Times New Roman" pitchFamily="18" charset="0"/>
              </a:rPr>
              <a:t> </a:t>
            </a:r>
            <a:r>
              <a:rPr lang="ru-RU" sz="1200" dirty="0" err="1">
                <a:solidFill>
                  <a:srgbClr val="C00000"/>
                </a:solidFill>
                <a:latin typeface="Times New Roman" pitchFamily="18" charset="0"/>
                <a:cs typeface="Times New Roman" pitchFamily="18" charset="0"/>
              </a:rPr>
              <a:t>тә</a:t>
            </a:r>
            <a:r>
              <a:rPr lang="ru-RU" sz="1200" dirty="0">
                <a:solidFill>
                  <a:srgbClr val="C00000"/>
                </a:solidFill>
                <a:latin typeface="Times New Roman" pitchFamily="18" charset="0"/>
                <a:cs typeface="Times New Roman" pitchFamily="18" charset="0"/>
              </a:rPr>
              <a:t> </a:t>
            </a:r>
            <a:r>
              <a:rPr lang="ru-RU" sz="1200" dirty="0" err="1">
                <a:solidFill>
                  <a:srgbClr val="C00000"/>
                </a:solidFill>
                <a:latin typeface="Times New Roman" pitchFamily="18" charset="0"/>
                <a:cs typeface="Times New Roman" pitchFamily="18" charset="0"/>
              </a:rPr>
              <a:t>зур</a:t>
            </a:r>
            <a:r>
              <a:rPr lang="ru-RU" sz="1200" dirty="0">
                <a:solidFill>
                  <a:srgbClr val="C00000"/>
                </a:solidFill>
                <a:latin typeface="Times New Roman" pitchFamily="18" charset="0"/>
                <a:cs typeface="Times New Roman" pitchFamily="18" charset="0"/>
              </a:rPr>
              <a:t>.</a:t>
            </a:r>
          </a:p>
          <a:p>
            <a:r>
              <a:rPr lang="ru-RU" sz="1200" dirty="0">
                <a:solidFill>
                  <a:srgbClr val="C00000"/>
                </a:solidFill>
                <a:latin typeface="Times New Roman" pitchFamily="18" charset="0"/>
                <a:cs typeface="Times New Roman" pitchFamily="18" charset="0"/>
              </a:rPr>
              <a:t>           </a:t>
            </a:r>
            <a:r>
              <a:rPr lang="ru-RU" sz="1200" dirty="0" err="1">
                <a:solidFill>
                  <a:srgbClr val="C00000"/>
                </a:solidFill>
                <a:latin typeface="Times New Roman" pitchFamily="18" charset="0"/>
                <a:cs typeface="Times New Roman" pitchFamily="18" charset="0"/>
              </a:rPr>
              <a:t>Арасында</a:t>
            </a:r>
            <a:r>
              <a:rPr lang="ru-RU" sz="1200" dirty="0">
                <a:solidFill>
                  <a:srgbClr val="C00000"/>
                </a:solidFill>
                <a:latin typeface="Times New Roman" pitchFamily="18" charset="0"/>
                <a:cs typeface="Times New Roman" pitchFamily="18" charset="0"/>
              </a:rPr>
              <a:t> </a:t>
            </a:r>
            <a:r>
              <a:rPr lang="ru-RU" sz="1200" dirty="0" err="1">
                <a:solidFill>
                  <a:srgbClr val="C00000"/>
                </a:solidFill>
                <a:latin typeface="Times New Roman" pitchFamily="18" charset="0"/>
                <a:cs typeface="Times New Roman" pitchFamily="18" charset="0"/>
              </a:rPr>
              <a:t>төрлесе</a:t>
            </a:r>
            <a:endParaRPr lang="ru-RU" sz="1200" dirty="0">
              <a:solidFill>
                <a:srgbClr val="C00000"/>
              </a:solidFill>
              <a:latin typeface="Times New Roman" pitchFamily="18" charset="0"/>
              <a:cs typeface="Times New Roman" pitchFamily="18" charset="0"/>
            </a:endParaRPr>
          </a:p>
          <a:p>
            <a:r>
              <a:rPr lang="ru-RU" sz="1200" dirty="0">
                <a:solidFill>
                  <a:srgbClr val="C00000"/>
                </a:solidFill>
                <a:latin typeface="Times New Roman" pitchFamily="18" charset="0"/>
                <a:cs typeface="Times New Roman" pitchFamily="18" charset="0"/>
              </a:rPr>
              <a:t>           </a:t>
            </a:r>
            <a:r>
              <a:rPr lang="ru-RU" sz="1200" dirty="0" err="1">
                <a:solidFill>
                  <a:srgbClr val="C00000"/>
                </a:solidFill>
                <a:latin typeface="Times New Roman" pitchFamily="18" charset="0"/>
                <a:cs typeface="Times New Roman" pitchFamily="18" charset="0"/>
              </a:rPr>
              <a:t>Каршыңда</a:t>
            </a:r>
            <a:r>
              <a:rPr lang="ru-RU" sz="1200" dirty="0">
                <a:solidFill>
                  <a:srgbClr val="C00000"/>
                </a:solidFill>
                <a:latin typeface="Times New Roman" pitchFamily="18" charset="0"/>
                <a:cs typeface="Times New Roman" pitchFamily="18" charset="0"/>
              </a:rPr>
              <a:t> бар </a:t>
            </a:r>
            <a:r>
              <a:rPr lang="ru-RU" sz="1200" dirty="0" err="1">
                <a:solidFill>
                  <a:srgbClr val="C00000"/>
                </a:solidFill>
                <a:latin typeface="Times New Roman" pitchFamily="18" charset="0"/>
                <a:cs typeface="Times New Roman" pitchFamily="18" charset="0"/>
              </a:rPr>
              <a:t>һәммәсе</a:t>
            </a:r>
            <a:r>
              <a:rPr lang="ru-RU" sz="1200" dirty="0">
                <a:solidFill>
                  <a:srgbClr val="C00000"/>
                </a:solidFill>
                <a:latin typeface="Times New Roman" pitchFamily="18" charset="0"/>
                <a:cs typeface="Times New Roman" pitchFamily="18" charset="0"/>
              </a:rPr>
              <a:t>.</a:t>
            </a:r>
            <a:endParaRPr lang="ru-RU" sz="1200" dirty="0" smtClean="0">
              <a:solidFill>
                <a:srgbClr val="C00000"/>
              </a:solidFill>
              <a:latin typeface="Times New Roman" pitchFamily="18" charset="0"/>
              <a:cs typeface="Times New Roman" pitchFamily="18" charset="0"/>
            </a:endParaRPr>
          </a:p>
          <a:p>
            <a:endParaRPr lang="tt-RU" sz="1200" dirty="0">
              <a:solidFill>
                <a:srgbClr val="C00000"/>
              </a:solidFill>
              <a:latin typeface="Times New Roman" pitchFamily="18" charset="0"/>
              <a:cs typeface="Times New Roman" pitchFamily="18" charset="0"/>
            </a:endParaRPr>
          </a:p>
          <a:p>
            <a:endParaRPr lang="tt-RU" sz="1200" dirty="0">
              <a:solidFill>
                <a:srgbClr val="C00000"/>
              </a:solidFill>
              <a:latin typeface="Times New Roman" pitchFamily="18" charset="0"/>
              <a:cs typeface="Times New Roman" pitchFamily="18" charset="0"/>
            </a:endParaRPr>
          </a:p>
          <a:p>
            <a:r>
              <a:rPr lang="tt-RU" sz="1200" dirty="0" smtClean="0">
                <a:solidFill>
                  <a:srgbClr val="C00000"/>
                </a:solidFill>
                <a:latin typeface="Times New Roman" pitchFamily="18" charset="0"/>
                <a:cs typeface="Times New Roman" pitchFamily="18" charset="0"/>
              </a:rPr>
              <a:t>            Гатиатуллина Гөлүсә, 7 кл.</a:t>
            </a:r>
            <a:endParaRPr lang="ru-RU" sz="1200" dirty="0">
              <a:solidFill>
                <a:srgbClr val="C00000"/>
              </a:solidFill>
              <a:latin typeface="Times New Roman" pitchFamily="18" charset="0"/>
              <a:cs typeface="Times New Roman" pitchFamily="18" charset="0"/>
            </a:endParaRPr>
          </a:p>
        </p:txBody>
      </p:sp>
      <p:pic>
        <p:nvPicPr>
          <p:cNvPr id="1026" name="Picture 2" descr="http://widefon.com/_ld/161/74262934.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26477" y="6660232"/>
            <a:ext cx="3290089" cy="20563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23197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4"/>
          <p:cNvSpPr/>
          <p:nvPr/>
        </p:nvSpPr>
        <p:spPr>
          <a:xfrm>
            <a:off x="248841" y="7524328"/>
            <a:ext cx="6408712" cy="1440160"/>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r>
              <a:rPr lang="ru-RU" sz="1200" kern="0" dirty="0" err="1">
                <a:solidFill>
                  <a:sysClr val="windowText" lastClr="000000"/>
                </a:solidFill>
                <a:latin typeface="Times New Roman" pitchFamily="18" charset="0"/>
                <a:cs typeface="Times New Roman" pitchFamily="18" charset="0"/>
              </a:rPr>
              <a:t>Безнең</a:t>
            </a:r>
            <a:r>
              <a:rPr lang="ru-RU" sz="1200" kern="0" dirty="0">
                <a:solidFill>
                  <a:sysClr val="windowText" lastClr="000000"/>
                </a:solidFill>
                <a:latin typeface="Times New Roman" pitchFamily="18" charset="0"/>
                <a:cs typeface="Times New Roman" pitchFamily="18" charset="0"/>
              </a:rPr>
              <a:t> адрес: 422065, РТ, </a:t>
            </a:r>
            <a:r>
              <a:rPr lang="ru-RU" sz="1200" kern="0" dirty="0" err="1">
                <a:solidFill>
                  <a:sysClr val="windowText" lastClr="000000"/>
                </a:solidFill>
                <a:latin typeface="Times New Roman" pitchFamily="18" charset="0"/>
                <a:cs typeface="Times New Roman" pitchFamily="18" charset="0"/>
              </a:rPr>
              <a:t>Саба</a:t>
            </a:r>
            <a:r>
              <a:rPr lang="ru-RU" sz="1200" kern="0" dirty="0">
                <a:solidFill>
                  <a:sysClr val="windowText" lastClr="000000"/>
                </a:solidFill>
                <a:latin typeface="Times New Roman" pitchFamily="18" charset="0"/>
                <a:cs typeface="Times New Roman" pitchFamily="18" charset="0"/>
              </a:rPr>
              <a:t> районы, Олы </a:t>
            </a:r>
            <a:r>
              <a:rPr lang="ru-RU" sz="1200" kern="0" dirty="0" err="1">
                <a:solidFill>
                  <a:sysClr val="windowText" lastClr="000000"/>
                </a:solidFill>
                <a:latin typeface="Times New Roman" pitchFamily="18" charset="0"/>
                <a:cs typeface="Times New Roman" pitchFamily="18" charset="0"/>
              </a:rPr>
              <a:t>Кибәче</a:t>
            </a:r>
            <a:r>
              <a:rPr lang="ru-RU" sz="1200" kern="0" dirty="0">
                <a:solidFill>
                  <a:sysClr val="windowText" lastClr="000000"/>
                </a:solidFill>
                <a:latin typeface="Times New Roman" pitchFamily="18" charset="0"/>
                <a:cs typeface="Times New Roman" pitchFamily="18" charset="0"/>
              </a:rPr>
              <a:t> </a:t>
            </a:r>
            <a:r>
              <a:rPr lang="ru-RU" sz="1200" kern="0" dirty="0" err="1">
                <a:solidFill>
                  <a:sysClr val="windowText" lastClr="000000"/>
                </a:solidFill>
                <a:latin typeface="Times New Roman" pitchFamily="18" charset="0"/>
                <a:cs typeface="Times New Roman" pitchFamily="18" charset="0"/>
              </a:rPr>
              <a:t>авылы</a:t>
            </a:r>
            <a:r>
              <a:rPr lang="ru-RU" sz="1200" kern="0" dirty="0">
                <a:solidFill>
                  <a:sysClr val="windowText" lastClr="000000"/>
                </a:solidFill>
                <a:latin typeface="Times New Roman" pitchFamily="18" charset="0"/>
                <a:cs typeface="Times New Roman" pitchFamily="18" charset="0"/>
              </a:rPr>
              <a:t>, </a:t>
            </a:r>
            <a:r>
              <a:rPr lang="ru-RU" sz="1200" kern="0" dirty="0" err="1">
                <a:solidFill>
                  <a:sysClr val="windowText" lastClr="000000"/>
                </a:solidFill>
                <a:latin typeface="Times New Roman" pitchFamily="18" charset="0"/>
                <a:cs typeface="Times New Roman" pitchFamily="18" charset="0"/>
              </a:rPr>
              <a:t>Ф.Энгельс</a:t>
            </a:r>
            <a:r>
              <a:rPr lang="ru-RU" sz="1200" kern="0" dirty="0">
                <a:solidFill>
                  <a:sysClr val="windowText" lastClr="000000"/>
                </a:solidFill>
                <a:latin typeface="Times New Roman" pitchFamily="18" charset="0"/>
                <a:cs typeface="Times New Roman" pitchFamily="18" charset="0"/>
              </a:rPr>
              <a:t> </a:t>
            </a:r>
            <a:r>
              <a:rPr lang="ru-RU" sz="1200" kern="0" dirty="0" err="1">
                <a:solidFill>
                  <a:sysClr val="windowText" lastClr="000000"/>
                </a:solidFill>
                <a:latin typeface="Times New Roman" pitchFamily="18" charset="0"/>
                <a:cs typeface="Times New Roman" pitchFamily="18" charset="0"/>
              </a:rPr>
              <a:t>урамы</a:t>
            </a:r>
            <a:r>
              <a:rPr lang="ru-RU" sz="1200" kern="0" dirty="0">
                <a:solidFill>
                  <a:sysClr val="windowText" lastClr="000000"/>
                </a:solidFill>
                <a:latin typeface="Times New Roman" pitchFamily="18" charset="0"/>
                <a:cs typeface="Times New Roman" pitchFamily="18" charset="0"/>
              </a:rPr>
              <a:t>, 75 </a:t>
            </a:r>
            <a:r>
              <a:rPr lang="ru-RU" sz="1200" kern="0" dirty="0" err="1">
                <a:solidFill>
                  <a:sysClr val="windowText" lastClr="000000"/>
                </a:solidFill>
                <a:latin typeface="Times New Roman" pitchFamily="18" charset="0"/>
                <a:cs typeface="Times New Roman" pitchFamily="18" charset="0"/>
              </a:rPr>
              <a:t>йорт</a:t>
            </a:r>
            <a:r>
              <a:rPr lang="ru-RU" sz="1200" kern="0" dirty="0">
                <a:solidFill>
                  <a:sysClr val="windowText" lastClr="000000"/>
                </a:solidFill>
                <a:latin typeface="Times New Roman" pitchFamily="18" charset="0"/>
                <a:cs typeface="Times New Roman" pitchFamily="18" charset="0"/>
              </a:rPr>
              <a:t>.</a:t>
            </a:r>
          </a:p>
          <a:p>
            <a:pPr lvl="0"/>
            <a:r>
              <a:rPr lang="ru-RU" sz="1200" kern="0" dirty="0" err="1">
                <a:solidFill>
                  <a:sysClr val="windowText" lastClr="000000"/>
                </a:solidFill>
                <a:latin typeface="Times New Roman" pitchFamily="18" charset="0"/>
                <a:cs typeface="Times New Roman" pitchFamily="18" charset="0"/>
              </a:rPr>
              <a:t>Газетаны</a:t>
            </a:r>
            <a:r>
              <a:rPr lang="ru-RU" sz="1200" kern="0" dirty="0">
                <a:solidFill>
                  <a:sysClr val="windowText" lastClr="000000"/>
                </a:solidFill>
                <a:latin typeface="Times New Roman" pitchFamily="18" charset="0"/>
                <a:cs typeface="Times New Roman" pitchFamily="18" charset="0"/>
              </a:rPr>
              <a:t> </a:t>
            </a:r>
            <a:r>
              <a:rPr lang="ru-RU" sz="1200" kern="0" dirty="0" err="1">
                <a:solidFill>
                  <a:sysClr val="windowText" lastClr="000000"/>
                </a:solidFill>
                <a:latin typeface="Times New Roman" pitchFamily="18" charset="0"/>
                <a:cs typeface="Times New Roman" pitchFamily="18" charset="0"/>
              </a:rPr>
              <a:t>оештыручы</a:t>
            </a:r>
            <a:r>
              <a:rPr lang="ru-RU" sz="1200" kern="0" dirty="0">
                <a:solidFill>
                  <a:sysClr val="windowText" lastClr="000000"/>
                </a:solidFill>
                <a:latin typeface="Times New Roman" pitchFamily="18" charset="0"/>
                <a:cs typeface="Times New Roman" pitchFamily="18" charset="0"/>
              </a:rPr>
              <a:t>: Олы </a:t>
            </a:r>
            <a:r>
              <a:rPr lang="ru-RU" sz="1200" kern="0" dirty="0" err="1">
                <a:solidFill>
                  <a:sysClr val="windowText" lastClr="000000"/>
                </a:solidFill>
                <a:latin typeface="Times New Roman" pitchFamily="18" charset="0"/>
                <a:cs typeface="Times New Roman" pitchFamily="18" charset="0"/>
              </a:rPr>
              <a:t>Кибәче</a:t>
            </a:r>
            <a:r>
              <a:rPr lang="ru-RU" sz="1200" kern="0" dirty="0">
                <a:solidFill>
                  <a:sysClr val="windowText" lastClr="000000"/>
                </a:solidFill>
                <a:latin typeface="Times New Roman" pitchFamily="18" charset="0"/>
                <a:cs typeface="Times New Roman" pitchFamily="18" charset="0"/>
              </a:rPr>
              <a:t>  </a:t>
            </a:r>
            <a:r>
              <a:rPr lang="ru-RU" sz="1200" kern="0" dirty="0" err="1">
                <a:solidFill>
                  <a:sysClr val="windowText" lastClr="000000"/>
                </a:solidFill>
                <a:latin typeface="Times New Roman" pitchFamily="18" charset="0"/>
                <a:cs typeface="Times New Roman" pitchFamily="18" charset="0"/>
              </a:rPr>
              <a:t>урта</a:t>
            </a:r>
            <a:r>
              <a:rPr lang="ru-RU" sz="1200" kern="0" dirty="0">
                <a:solidFill>
                  <a:sysClr val="windowText" lastClr="000000"/>
                </a:solidFill>
                <a:latin typeface="Times New Roman" pitchFamily="18" charset="0"/>
                <a:cs typeface="Times New Roman" pitchFamily="18" charset="0"/>
              </a:rPr>
              <a:t> </a:t>
            </a:r>
            <a:r>
              <a:rPr lang="ru-RU" sz="1200" kern="0" dirty="0" err="1">
                <a:solidFill>
                  <a:sysClr val="windowText" lastClr="000000"/>
                </a:solidFill>
                <a:latin typeface="Times New Roman" pitchFamily="18" charset="0"/>
                <a:cs typeface="Times New Roman" pitchFamily="18" charset="0"/>
              </a:rPr>
              <a:t>гомумбелем</a:t>
            </a:r>
            <a:r>
              <a:rPr lang="ru-RU" sz="1200" kern="0" dirty="0">
                <a:solidFill>
                  <a:sysClr val="windowText" lastClr="000000"/>
                </a:solidFill>
                <a:latin typeface="Times New Roman" pitchFamily="18" charset="0"/>
                <a:cs typeface="Times New Roman" pitchFamily="18" charset="0"/>
              </a:rPr>
              <a:t> </a:t>
            </a:r>
            <a:r>
              <a:rPr lang="ru-RU" sz="1200" kern="0" dirty="0" err="1">
                <a:solidFill>
                  <a:sysClr val="windowText" lastClr="000000"/>
                </a:solidFill>
                <a:latin typeface="Times New Roman" pitchFamily="18" charset="0"/>
                <a:cs typeface="Times New Roman" pitchFamily="18" charset="0"/>
              </a:rPr>
              <a:t>бирү</a:t>
            </a:r>
            <a:r>
              <a:rPr lang="ru-RU" sz="1200" kern="0" dirty="0">
                <a:solidFill>
                  <a:sysClr val="windowText" lastClr="000000"/>
                </a:solidFill>
                <a:latin typeface="Times New Roman" pitchFamily="18" charset="0"/>
                <a:cs typeface="Times New Roman" pitchFamily="18" charset="0"/>
              </a:rPr>
              <a:t> </a:t>
            </a:r>
            <a:r>
              <a:rPr lang="ru-RU" sz="1200" kern="0" dirty="0" err="1">
                <a:solidFill>
                  <a:sysClr val="windowText" lastClr="000000"/>
                </a:solidFill>
                <a:latin typeface="Times New Roman" pitchFamily="18" charset="0"/>
                <a:cs typeface="Times New Roman" pitchFamily="18" charset="0"/>
              </a:rPr>
              <a:t>мәктәбе</a:t>
            </a:r>
            <a:r>
              <a:rPr lang="ru-RU" sz="1200" kern="0" dirty="0">
                <a:solidFill>
                  <a:sysClr val="windowText" lastClr="000000"/>
                </a:solidFill>
                <a:latin typeface="Times New Roman" pitchFamily="18" charset="0"/>
                <a:cs typeface="Times New Roman" pitchFamily="18" charset="0"/>
              </a:rPr>
              <a:t>, “Ай” </a:t>
            </a:r>
            <a:r>
              <a:rPr lang="ru-RU" sz="1200" kern="0" dirty="0" err="1">
                <a:solidFill>
                  <a:sysClr val="windowText" lastClr="000000"/>
                </a:solidFill>
                <a:latin typeface="Times New Roman" pitchFamily="18" charset="0"/>
                <a:cs typeface="Times New Roman" pitchFamily="18" charset="0"/>
              </a:rPr>
              <a:t>берлеге</a:t>
            </a:r>
            <a:r>
              <a:rPr lang="ru-RU" sz="1200" kern="0" dirty="0">
                <a:solidFill>
                  <a:sysClr val="windowText" lastClr="000000"/>
                </a:solidFill>
                <a:latin typeface="Times New Roman" pitchFamily="18" charset="0"/>
                <a:cs typeface="Times New Roman" pitchFamily="18" charset="0"/>
              </a:rPr>
              <a:t>.</a:t>
            </a:r>
          </a:p>
          <a:p>
            <a:pPr lvl="0"/>
            <a:r>
              <a:rPr lang="ru-RU" sz="1200" kern="0" dirty="0">
                <a:solidFill>
                  <a:sysClr val="windowText" lastClr="000000"/>
                </a:solidFill>
                <a:latin typeface="Times New Roman" pitchFamily="18" charset="0"/>
                <a:cs typeface="Times New Roman" pitchFamily="18" charset="0"/>
              </a:rPr>
              <a:t>Телефон: 8-84362-42-6-67</a:t>
            </a:r>
          </a:p>
          <a:p>
            <a:pPr lvl="0"/>
            <a:r>
              <a:rPr lang="ru-RU" sz="1200" kern="0" dirty="0">
                <a:solidFill>
                  <a:sysClr val="windowText" lastClr="000000"/>
                </a:solidFill>
                <a:latin typeface="Times New Roman" pitchFamily="18" charset="0"/>
                <a:cs typeface="Times New Roman" pitchFamily="18" charset="0"/>
              </a:rPr>
              <a:t>Газета </a:t>
            </a:r>
            <a:r>
              <a:rPr lang="ru-RU" sz="1200" kern="0" dirty="0" err="1">
                <a:solidFill>
                  <a:sysClr val="windowText" lastClr="000000"/>
                </a:solidFill>
                <a:latin typeface="Times New Roman" pitchFamily="18" charset="0"/>
                <a:cs typeface="Times New Roman" pitchFamily="18" charset="0"/>
              </a:rPr>
              <a:t>айга</a:t>
            </a:r>
            <a:r>
              <a:rPr lang="ru-RU" sz="1200" kern="0" dirty="0">
                <a:solidFill>
                  <a:sysClr val="windowText" lastClr="000000"/>
                </a:solidFill>
                <a:latin typeface="Times New Roman" pitchFamily="18" charset="0"/>
                <a:cs typeface="Times New Roman" pitchFamily="18" charset="0"/>
              </a:rPr>
              <a:t> </a:t>
            </a:r>
            <a:r>
              <a:rPr lang="ru-RU" sz="1200" kern="0" dirty="0" err="1">
                <a:solidFill>
                  <a:sysClr val="windowText" lastClr="000000"/>
                </a:solidFill>
                <a:latin typeface="Times New Roman" pitchFamily="18" charset="0"/>
                <a:cs typeface="Times New Roman" pitchFamily="18" charset="0"/>
              </a:rPr>
              <a:t>бер</a:t>
            </a:r>
            <a:r>
              <a:rPr lang="ru-RU" sz="1200" kern="0" dirty="0">
                <a:solidFill>
                  <a:sysClr val="windowText" lastClr="000000"/>
                </a:solidFill>
                <a:latin typeface="Times New Roman" pitchFamily="18" charset="0"/>
                <a:cs typeface="Times New Roman" pitchFamily="18" charset="0"/>
              </a:rPr>
              <a:t> </a:t>
            </a:r>
            <a:r>
              <a:rPr lang="ru-RU" sz="1200" kern="0" dirty="0" err="1">
                <a:solidFill>
                  <a:sysClr val="windowText" lastClr="000000"/>
                </a:solidFill>
                <a:latin typeface="Times New Roman" pitchFamily="18" charset="0"/>
                <a:cs typeface="Times New Roman" pitchFamily="18" charset="0"/>
              </a:rPr>
              <a:t>тапкыр</a:t>
            </a:r>
            <a:r>
              <a:rPr lang="ru-RU" sz="1200" kern="0" dirty="0">
                <a:solidFill>
                  <a:sysClr val="windowText" lastClr="000000"/>
                </a:solidFill>
                <a:latin typeface="Times New Roman" pitchFamily="18" charset="0"/>
                <a:cs typeface="Times New Roman" pitchFamily="18" charset="0"/>
              </a:rPr>
              <a:t> </a:t>
            </a:r>
            <a:r>
              <a:rPr lang="ru-RU" sz="1200" kern="0" dirty="0" err="1">
                <a:solidFill>
                  <a:sysClr val="windowText" lastClr="000000"/>
                </a:solidFill>
                <a:latin typeface="Times New Roman" pitchFamily="18" charset="0"/>
                <a:cs typeface="Times New Roman" pitchFamily="18" charset="0"/>
              </a:rPr>
              <a:t>чыга</a:t>
            </a:r>
            <a:r>
              <a:rPr lang="ru-RU" sz="1200" kern="0" dirty="0">
                <a:solidFill>
                  <a:sysClr val="windowText" lastClr="000000"/>
                </a:solidFill>
                <a:latin typeface="Times New Roman" pitchFamily="18" charset="0"/>
                <a:cs typeface="Times New Roman" pitchFamily="18" charset="0"/>
              </a:rPr>
              <a:t>. Формат А4. Тираж 30. </a:t>
            </a:r>
          </a:p>
          <a:p>
            <a:pPr lvl="0"/>
            <a:r>
              <a:rPr lang="ru-RU" sz="1200" kern="0" dirty="0">
                <a:solidFill>
                  <a:sysClr val="windowText" lastClr="000000"/>
                </a:solidFill>
                <a:latin typeface="Times New Roman" pitchFamily="18" charset="0"/>
                <a:cs typeface="Times New Roman" pitchFamily="18" charset="0"/>
              </a:rPr>
              <a:t>Баш </a:t>
            </a:r>
            <a:r>
              <a:rPr lang="ru-RU" sz="1200" kern="0" dirty="0" err="1">
                <a:solidFill>
                  <a:sysClr val="windowText" lastClr="000000"/>
                </a:solidFill>
                <a:latin typeface="Times New Roman" pitchFamily="18" charset="0"/>
                <a:cs typeface="Times New Roman" pitchFamily="18" charset="0"/>
              </a:rPr>
              <a:t>мөхәррир</a:t>
            </a:r>
            <a:r>
              <a:rPr lang="ru-RU" sz="1200" kern="0" dirty="0">
                <a:solidFill>
                  <a:sysClr val="windowText" lastClr="000000"/>
                </a:solidFill>
                <a:latin typeface="Times New Roman" pitchFamily="18" charset="0"/>
                <a:cs typeface="Times New Roman" pitchFamily="18" charset="0"/>
              </a:rPr>
              <a:t>- </a:t>
            </a:r>
            <a:r>
              <a:rPr lang="ru-RU" sz="1200" kern="0" dirty="0" err="1">
                <a:solidFill>
                  <a:sysClr val="windowText" lastClr="000000"/>
                </a:solidFill>
                <a:latin typeface="Times New Roman" pitchFamily="18" charset="0"/>
                <a:cs typeface="Times New Roman" pitchFamily="18" charset="0"/>
              </a:rPr>
              <a:t>тәрбия</a:t>
            </a:r>
            <a:r>
              <a:rPr lang="ru-RU" sz="1200" kern="0" dirty="0">
                <a:solidFill>
                  <a:sysClr val="windowText" lastClr="000000"/>
                </a:solidFill>
                <a:latin typeface="Times New Roman" pitchFamily="18" charset="0"/>
                <a:cs typeface="Times New Roman" pitchFamily="18" charset="0"/>
              </a:rPr>
              <a:t> </a:t>
            </a:r>
            <a:r>
              <a:rPr lang="ru-RU" sz="1200" kern="0" dirty="0" err="1">
                <a:solidFill>
                  <a:sysClr val="windowText" lastClr="000000"/>
                </a:solidFill>
                <a:latin typeface="Times New Roman" pitchFamily="18" charset="0"/>
                <a:cs typeface="Times New Roman" pitchFamily="18" charset="0"/>
              </a:rPr>
              <a:t>эшләре</a:t>
            </a:r>
            <a:r>
              <a:rPr lang="ru-RU" sz="1200" kern="0" dirty="0">
                <a:solidFill>
                  <a:sysClr val="windowText" lastClr="000000"/>
                </a:solidFill>
                <a:latin typeface="Times New Roman" pitchFamily="18" charset="0"/>
                <a:cs typeface="Times New Roman" pitchFamily="18" charset="0"/>
              </a:rPr>
              <a:t> </a:t>
            </a:r>
            <a:r>
              <a:rPr lang="ru-RU" sz="1200" kern="0" dirty="0" err="1">
                <a:solidFill>
                  <a:sysClr val="windowText" lastClr="000000"/>
                </a:solidFill>
                <a:latin typeface="Times New Roman" pitchFamily="18" charset="0"/>
                <a:cs typeface="Times New Roman" pitchFamily="18" charset="0"/>
              </a:rPr>
              <a:t>буенча</a:t>
            </a:r>
            <a:r>
              <a:rPr lang="ru-RU" sz="1200" kern="0" dirty="0">
                <a:solidFill>
                  <a:sysClr val="windowText" lastClr="000000"/>
                </a:solidFill>
                <a:latin typeface="Times New Roman" pitchFamily="18" charset="0"/>
                <a:cs typeface="Times New Roman" pitchFamily="18" charset="0"/>
              </a:rPr>
              <a:t> директор </a:t>
            </a:r>
            <a:r>
              <a:rPr lang="ru-RU" sz="1200" kern="0" dirty="0" err="1">
                <a:solidFill>
                  <a:sysClr val="windowText" lastClr="000000"/>
                </a:solidFill>
                <a:latin typeface="Times New Roman" pitchFamily="18" charset="0"/>
                <a:cs typeface="Times New Roman" pitchFamily="18" charset="0"/>
              </a:rPr>
              <a:t>урынбасары</a:t>
            </a:r>
            <a:r>
              <a:rPr lang="ru-RU" sz="1200" kern="0" dirty="0">
                <a:solidFill>
                  <a:sysClr val="windowText" lastClr="000000"/>
                </a:solidFill>
                <a:latin typeface="Times New Roman" pitchFamily="18" charset="0"/>
                <a:cs typeface="Times New Roman" pitchFamily="18" charset="0"/>
              </a:rPr>
              <a:t> Измайлова Г.М.</a:t>
            </a:r>
          </a:p>
          <a:p>
            <a:pPr lvl="0"/>
            <a:r>
              <a:rPr lang="ru-RU" sz="1200" kern="0" dirty="0" err="1">
                <a:solidFill>
                  <a:sysClr val="windowText" lastClr="000000"/>
                </a:solidFill>
                <a:latin typeface="Times New Roman" pitchFamily="18" charset="0"/>
                <a:cs typeface="Times New Roman" pitchFamily="18" charset="0"/>
              </a:rPr>
              <a:t>Иҗади</a:t>
            </a:r>
            <a:r>
              <a:rPr lang="ru-RU" sz="1200" kern="0" dirty="0">
                <a:solidFill>
                  <a:sysClr val="windowText" lastClr="000000"/>
                </a:solidFill>
                <a:latin typeface="Times New Roman" pitchFamily="18" charset="0"/>
                <a:cs typeface="Times New Roman" pitchFamily="18" charset="0"/>
              </a:rPr>
              <a:t> </a:t>
            </a:r>
            <a:r>
              <a:rPr lang="ru-RU" sz="1200" kern="0" dirty="0" err="1">
                <a:solidFill>
                  <a:sysClr val="windowText" lastClr="000000"/>
                </a:solidFill>
                <a:latin typeface="Times New Roman" pitchFamily="18" charset="0"/>
                <a:cs typeface="Times New Roman" pitchFamily="18" charset="0"/>
              </a:rPr>
              <a:t>хезмәткәрләр-Нигъмәтҗәнова</a:t>
            </a:r>
            <a:r>
              <a:rPr lang="ru-RU" sz="1200" kern="0" dirty="0">
                <a:solidFill>
                  <a:sysClr val="windowText" lastClr="000000"/>
                </a:solidFill>
                <a:latin typeface="Times New Roman" pitchFamily="18" charset="0"/>
                <a:cs typeface="Times New Roman" pitchFamily="18" charset="0"/>
              </a:rPr>
              <a:t> Ә.Ә., м</a:t>
            </a:r>
            <a:r>
              <a:rPr lang="tt-RU" sz="1200" kern="0" dirty="0">
                <a:solidFill>
                  <a:sysClr val="windowText" lastClr="000000"/>
                </a:solidFill>
                <a:latin typeface="Times New Roman" pitchFamily="18" charset="0"/>
                <a:cs typeface="Times New Roman" pitchFamily="18" charset="0"/>
              </a:rPr>
              <a:t>әктәп укучылар думасының мәг</a:t>
            </a:r>
            <a:r>
              <a:rPr lang="ru-RU" sz="1200" kern="0" dirty="0">
                <a:solidFill>
                  <a:sysClr val="windowText" lastClr="000000"/>
                </a:solidFill>
                <a:latin typeface="Times New Roman" pitchFamily="18" charset="0"/>
                <a:cs typeface="Times New Roman" pitchFamily="18" charset="0"/>
              </a:rPr>
              <a:t>ъ</a:t>
            </a:r>
            <a:r>
              <a:rPr lang="tt-RU" sz="1200" kern="0" dirty="0">
                <a:solidFill>
                  <a:sysClr val="windowText" lastClr="000000"/>
                </a:solidFill>
                <a:latin typeface="Times New Roman" pitchFamily="18" charset="0"/>
                <a:cs typeface="Times New Roman" pitchFamily="18" charset="0"/>
              </a:rPr>
              <a:t>лүмат комитеты членнары.</a:t>
            </a:r>
            <a:r>
              <a:rPr lang="ru-RU" sz="1200" kern="0" dirty="0">
                <a:solidFill>
                  <a:sysClr val="windowText" lastClr="000000"/>
                </a:solidFill>
                <a:latin typeface="Times New Roman" pitchFamily="18" charset="0"/>
                <a:cs typeface="Times New Roman" pitchFamily="18" charset="0"/>
              </a:rPr>
              <a:t> </a:t>
            </a:r>
          </a:p>
        </p:txBody>
      </p:sp>
      <p:sp>
        <p:nvSpPr>
          <p:cNvPr id="6" name="Скругленный прямоугольник 5"/>
          <p:cNvSpPr/>
          <p:nvPr/>
        </p:nvSpPr>
        <p:spPr>
          <a:xfrm>
            <a:off x="399015" y="683568"/>
            <a:ext cx="6086188" cy="704156"/>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tt-RU" sz="2800" b="1" dirty="0" smtClean="0">
                <a:solidFill>
                  <a:srgbClr val="7030A0"/>
                </a:solidFill>
                <a:latin typeface="Times New Roman" pitchFamily="18" charset="0"/>
                <a:cs typeface="Times New Roman" pitchFamily="18" charset="0"/>
              </a:rPr>
              <a:t>Ял сәгат</a:t>
            </a:r>
            <a:r>
              <a:rPr lang="ru-RU" sz="2800" b="1" dirty="0" err="1" smtClean="0">
                <a:solidFill>
                  <a:srgbClr val="7030A0"/>
                </a:solidFill>
                <a:latin typeface="Times New Roman" pitchFamily="18" charset="0"/>
                <a:cs typeface="Times New Roman" pitchFamily="18" charset="0"/>
              </a:rPr>
              <a:t>ьләрендә</a:t>
            </a:r>
            <a:endParaRPr lang="ru-RU" sz="2800" b="1" dirty="0">
              <a:solidFill>
                <a:srgbClr val="7030A0"/>
              </a:solidFill>
              <a:latin typeface="Times New Roman" pitchFamily="18" charset="0"/>
              <a:cs typeface="Times New Roman" pitchFamily="18" charset="0"/>
            </a:endParaRPr>
          </a:p>
        </p:txBody>
      </p:sp>
      <p:sp>
        <p:nvSpPr>
          <p:cNvPr id="7" name="Скругленный прямоугольник 6"/>
          <p:cNvSpPr/>
          <p:nvPr/>
        </p:nvSpPr>
        <p:spPr>
          <a:xfrm>
            <a:off x="260648" y="1475656"/>
            <a:ext cx="6086188" cy="5976664"/>
          </a:xfrm>
          <a:prstGeom prst="roundRect">
            <a:avLst/>
          </a:prstGeom>
          <a:ln/>
        </p:spPr>
        <p:style>
          <a:lnRef idx="1">
            <a:schemeClr val="accent1"/>
          </a:lnRef>
          <a:fillRef idx="2">
            <a:schemeClr val="accent1"/>
          </a:fillRef>
          <a:effectRef idx="1">
            <a:schemeClr val="accent1"/>
          </a:effectRef>
          <a:fontRef idx="minor">
            <a:schemeClr val="dk1"/>
          </a:fontRef>
        </p:style>
        <p:txBody>
          <a:bodyPr rtlCol="0" anchor="ctr"/>
          <a:lstStyle/>
          <a:p>
            <a:endParaRPr lang="tt-RU" sz="1000" dirty="0" smtClean="0">
              <a:solidFill>
                <a:srgbClr val="C00000"/>
              </a:solidFill>
            </a:endParaRPr>
          </a:p>
          <a:p>
            <a:pPr algn="ctr"/>
            <a:r>
              <a:rPr lang="tt-RU" sz="1600" b="1" dirty="0" smtClean="0">
                <a:solidFill>
                  <a:srgbClr val="C00000"/>
                </a:solidFill>
                <a:latin typeface="Times New Roman" pitchFamily="18" charset="0"/>
                <a:cs typeface="Times New Roman" pitchFamily="18" charset="0"/>
              </a:rPr>
              <a:t>Табышмакларга җавап тап</a:t>
            </a:r>
            <a:endParaRPr lang="ru-RU" sz="1600" b="1" dirty="0" smtClean="0">
              <a:solidFill>
                <a:srgbClr val="C00000"/>
              </a:solidFill>
              <a:latin typeface="Times New Roman" pitchFamily="18" charset="0"/>
              <a:cs typeface="Times New Roman" pitchFamily="18" charset="0"/>
            </a:endParaRPr>
          </a:p>
          <a:p>
            <a:r>
              <a:rPr lang="ru-RU" sz="1200" dirty="0" err="1" smtClean="0">
                <a:solidFill>
                  <a:srgbClr val="C00000"/>
                </a:solidFill>
                <a:latin typeface="Times New Roman" pitchFamily="18" charset="0"/>
                <a:cs typeface="Times New Roman" pitchFamily="18" charset="0"/>
              </a:rPr>
              <a:t>Йолдыз</a:t>
            </a:r>
            <a:r>
              <a:rPr lang="ru-RU" sz="1200" dirty="0" smtClean="0">
                <a:solidFill>
                  <a:srgbClr val="C00000"/>
                </a:solidFill>
                <a:latin typeface="Times New Roman" pitchFamily="18" charset="0"/>
                <a:cs typeface="Times New Roman" pitchFamily="18" charset="0"/>
              </a:rPr>
              <a:t>, </a:t>
            </a:r>
            <a:r>
              <a:rPr lang="ru-RU" sz="1200" dirty="0" err="1" smtClean="0">
                <a:solidFill>
                  <a:srgbClr val="C00000"/>
                </a:solidFill>
                <a:latin typeface="Times New Roman" pitchFamily="18" charset="0"/>
                <a:cs typeface="Times New Roman" pitchFamily="18" charset="0"/>
              </a:rPr>
              <a:t>йолдыз</a:t>
            </a:r>
            <a:r>
              <a:rPr lang="ru-RU" sz="1200" dirty="0" smtClean="0">
                <a:solidFill>
                  <a:srgbClr val="C00000"/>
                </a:solidFill>
                <a:latin typeface="Times New Roman" pitchFamily="18" charset="0"/>
                <a:cs typeface="Times New Roman" pitchFamily="18" charset="0"/>
              </a:rPr>
              <a:t> </a:t>
            </a:r>
            <a:r>
              <a:rPr lang="ru-RU" sz="1200" dirty="0" err="1" smtClean="0">
                <a:solidFill>
                  <a:srgbClr val="C00000"/>
                </a:solidFill>
                <a:latin typeface="Times New Roman" pitchFamily="18" charset="0"/>
                <a:cs typeface="Times New Roman" pitchFamily="18" charset="0"/>
              </a:rPr>
              <a:t>вак</a:t>
            </a:r>
            <a:r>
              <a:rPr lang="ru-RU" sz="1200" dirty="0" smtClean="0">
                <a:solidFill>
                  <a:srgbClr val="C00000"/>
                </a:solidFill>
                <a:latin typeface="Times New Roman" pitchFamily="18" charset="0"/>
                <a:cs typeface="Times New Roman" pitchFamily="18" charset="0"/>
              </a:rPr>
              <a:t> </a:t>
            </a:r>
            <a:r>
              <a:rPr lang="ru-RU" sz="1200" dirty="0" err="1" smtClean="0">
                <a:solidFill>
                  <a:srgbClr val="C00000"/>
                </a:solidFill>
                <a:latin typeface="Times New Roman" pitchFamily="18" charset="0"/>
                <a:cs typeface="Times New Roman" pitchFamily="18" charset="0"/>
              </a:rPr>
              <a:t>кына</a:t>
            </a:r>
            <a:r>
              <a:rPr lang="ru-RU" sz="1200" dirty="0" smtClean="0">
                <a:solidFill>
                  <a:srgbClr val="C00000"/>
                </a:solidFill>
                <a:latin typeface="Times New Roman" pitchFamily="18" charset="0"/>
                <a:cs typeface="Times New Roman" pitchFamily="18" charset="0"/>
              </a:rPr>
              <a:t>, </a:t>
            </a:r>
          </a:p>
          <a:p>
            <a:r>
              <a:rPr lang="ru-RU" sz="1200" dirty="0" err="1" smtClean="0">
                <a:solidFill>
                  <a:srgbClr val="C00000"/>
                </a:solidFill>
                <a:latin typeface="Times New Roman" pitchFamily="18" charset="0"/>
                <a:cs typeface="Times New Roman" pitchFamily="18" charset="0"/>
              </a:rPr>
              <a:t>Яфраклары</a:t>
            </a:r>
            <a:r>
              <a:rPr lang="ru-RU" sz="1200" dirty="0" smtClean="0">
                <a:solidFill>
                  <a:srgbClr val="C00000"/>
                </a:solidFill>
                <a:latin typeface="Times New Roman" pitchFamily="18" charset="0"/>
                <a:cs typeface="Times New Roman" pitchFamily="18" charset="0"/>
              </a:rPr>
              <a:t> </a:t>
            </a:r>
            <a:r>
              <a:rPr lang="ru-RU" sz="1200" dirty="0" err="1" smtClean="0">
                <a:solidFill>
                  <a:srgbClr val="C00000"/>
                </a:solidFill>
                <a:latin typeface="Times New Roman" pitchFamily="18" charset="0"/>
                <a:cs typeface="Times New Roman" pitchFamily="18" charset="0"/>
              </a:rPr>
              <a:t>ак</a:t>
            </a:r>
            <a:r>
              <a:rPr lang="ru-RU" sz="1200" dirty="0" smtClean="0">
                <a:solidFill>
                  <a:srgbClr val="C00000"/>
                </a:solidFill>
                <a:latin typeface="Times New Roman" pitchFamily="18" charset="0"/>
                <a:cs typeface="Times New Roman" pitchFamily="18" charset="0"/>
              </a:rPr>
              <a:t> </a:t>
            </a:r>
            <a:r>
              <a:rPr lang="ru-RU" sz="1200" dirty="0" err="1" smtClean="0">
                <a:solidFill>
                  <a:srgbClr val="C00000"/>
                </a:solidFill>
                <a:latin typeface="Times New Roman" pitchFamily="18" charset="0"/>
                <a:cs typeface="Times New Roman" pitchFamily="18" charset="0"/>
              </a:rPr>
              <a:t>кына</a:t>
            </a:r>
            <a:r>
              <a:rPr lang="ru-RU" sz="1200" dirty="0" smtClean="0">
                <a:solidFill>
                  <a:srgbClr val="C00000"/>
                </a:solidFill>
                <a:latin typeface="Times New Roman" pitchFamily="18" charset="0"/>
                <a:cs typeface="Times New Roman" pitchFamily="18" charset="0"/>
              </a:rPr>
              <a:t>.</a:t>
            </a:r>
          </a:p>
          <a:p>
            <a:r>
              <a:rPr lang="ru-RU" sz="1200" dirty="0" err="1" smtClean="0">
                <a:solidFill>
                  <a:srgbClr val="C00000"/>
                </a:solidFill>
                <a:latin typeface="Times New Roman" pitchFamily="18" charset="0"/>
                <a:cs typeface="Times New Roman" pitchFamily="18" charset="0"/>
              </a:rPr>
              <a:t>Өс</a:t>
            </a:r>
            <a:r>
              <a:rPr lang="ru-RU" sz="1200" dirty="0" smtClean="0">
                <a:solidFill>
                  <a:srgbClr val="C00000"/>
                </a:solidFill>
                <a:latin typeface="Times New Roman" pitchFamily="18" charset="0"/>
                <a:cs typeface="Times New Roman" pitchFamily="18" charset="0"/>
              </a:rPr>
              <a:t> </a:t>
            </a:r>
            <a:r>
              <a:rPr lang="ru-RU" sz="1200" dirty="0" err="1" smtClean="0">
                <a:solidFill>
                  <a:srgbClr val="C00000"/>
                </a:solidFill>
                <a:latin typeface="Times New Roman" pitchFamily="18" charset="0"/>
                <a:cs typeface="Times New Roman" pitchFamily="18" charset="0"/>
              </a:rPr>
              <a:t>киемеңә</a:t>
            </a:r>
            <a:r>
              <a:rPr lang="ru-RU" sz="1200" dirty="0" smtClean="0">
                <a:solidFill>
                  <a:srgbClr val="C00000"/>
                </a:solidFill>
                <a:latin typeface="Times New Roman" pitchFamily="18" charset="0"/>
                <a:cs typeface="Times New Roman" pitchFamily="18" charset="0"/>
              </a:rPr>
              <a:t> куна,</a:t>
            </a:r>
          </a:p>
          <a:p>
            <a:r>
              <a:rPr lang="ru-RU" sz="1200" dirty="0" err="1" smtClean="0">
                <a:solidFill>
                  <a:srgbClr val="C00000"/>
                </a:solidFill>
                <a:latin typeface="Times New Roman" pitchFamily="18" charset="0"/>
                <a:cs typeface="Times New Roman" pitchFamily="18" charset="0"/>
              </a:rPr>
              <a:t>Тәнгә</a:t>
            </a:r>
            <a:r>
              <a:rPr lang="ru-RU" sz="1200" dirty="0" smtClean="0">
                <a:solidFill>
                  <a:srgbClr val="C00000"/>
                </a:solidFill>
                <a:latin typeface="Times New Roman" pitchFamily="18" charset="0"/>
                <a:cs typeface="Times New Roman" pitchFamily="18" charset="0"/>
              </a:rPr>
              <a:t> </a:t>
            </a:r>
            <a:r>
              <a:rPr lang="ru-RU" sz="1200" dirty="0" err="1" smtClean="0">
                <a:solidFill>
                  <a:srgbClr val="C00000"/>
                </a:solidFill>
                <a:latin typeface="Times New Roman" pitchFamily="18" charset="0"/>
                <a:cs typeface="Times New Roman" pitchFamily="18" charset="0"/>
              </a:rPr>
              <a:t>тисә</a:t>
            </a:r>
            <a:r>
              <a:rPr lang="ru-RU" sz="1200" dirty="0" smtClean="0">
                <a:solidFill>
                  <a:srgbClr val="C00000"/>
                </a:solidFill>
                <a:latin typeface="Times New Roman" pitchFamily="18" charset="0"/>
                <a:cs typeface="Times New Roman" pitchFamily="18" charset="0"/>
              </a:rPr>
              <a:t> су </a:t>
            </a:r>
            <a:r>
              <a:rPr lang="ru-RU" sz="1200" dirty="0" err="1" smtClean="0">
                <a:solidFill>
                  <a:srgbClr val="C00000"/>
                </a:solidFill>
                <a:latin typeface="Times New Roman" pitchFamily="18" charset="0"/>
                <a:cs typeface="Times New Roman" pitchFamily="18" charset="0"/>
              </a:rPr>
              <a:t>була</a:t>
            </a:r>
            <a:r>
              <a:rPr lang="ru-RU" sz="1200" dirty="0" smtClean="0">
                <a:solidFill>
                  <a:srgbClr val="C00000"/>
                </a:solidFill>
                <a:latin typeface="Times New Roman" pitchFamily="18" charset="0"/>
                <a:cs typeface="Times New Roman" pitchFamily="18" charset="0"/>
              </a:rPr>
              <a:t>. </a:t>
            </a:r>
            <a:r>
              <a:rPr lang="ru-RU" sz="1000" dirty="0" smtClean="0">
                <a:solidFill>
                  <a:srgbClr val="C00000"/>
                </a:solidFill>
                <a:latin typeface="Times New Roman" pitchFamily="18" charset="0"/>
                <a:cs typeface="Times New Roman" pitchFamily="18" charset="0"/>
              </a:rPr>
              <a:t> </a:t>
            </a:r>
          </a:p>
          <a:p>
            <a:pPr algn="r"/>
            <a:r>
              <a:rPr lang="ru-RU" sz="1200" dirty="0" err="1" smtClean="0">
                <a:solidFill>
                  <a:srgbClr val="C00000"/>
                </a:solidFill>
                <a:latin typeface="Times New Roman" pitchFamily="18" charset="0"/>
                <a:cs typeface="Times New Roman" pitchFamily="18" charset="0"/>
              </a:rPr>
              <a:t>Оча</a:t>
            </a:r>
            <a:r>
              <a:rPr lang="ru-RU" sz="1200" dirty="0" smtClean="0">
                <a:solidFill>
                  <a:srgbClr val="C00000"/>
                </a:solidFill>
                <a:latin typeface="Times New Roman" pitchFamily="18" charset="0"/>
                <a:cs typeface="Times New Roman" pitchFamily="18" charset="0"/>
              </a:rPr>
              <a:t> – </a:t>
            </a:r>
            <a:r>
              <a:rPr lang="ru-RU" sz="1200" dirty="0" err="1" smtClean="0">
                <a:solidFill>
                  <a:srgbClr val="C00000"/>
                </a:solidFill>
                <a:latin typeface="Times New Roman" pitchFamily="18" charset="0"/>
                <a:cs typeface="Times New Roman" pitchFamily="18" charset="0"/>
              </a:rPr>
              <a:t>юк</a:t>
            </a:r>
            <a:r>
              <a:rPr lang="ru-RU" sz="1200" dirty="0" smtClean="0">
                <a:solidFill>
                  <a:srgbClr val="C00000"/>
                </a:solidFill>
                <a:latin typeface="Times New Roman" pitchFamily="18" charset="0"/>
                <a:cs typeface="Times New Roman" pitchFamily="18" charset="0"/>
              </a:rPr>
              <a:t> </a:t>
            </a:r>
            <a:r>
              <a:rPr lang="ru-RU" sz="1200" dirty="0" err="1" smtClean="0">
                <a:solidFill>
                  <a:srgbClr val="C00000"/>
                </a:solidFill>
                <a:latin typeface="Times New Roman" pitchFamily="18" charset="0"/>
                <a:cs typeface="Times New Roman" pitchFamily="18" charset="0"/>
              </a:rPr>
              <a:t>канатлары</a:t>
            </a:r>
            <a:r>
              <a:rPr lang="ru-RU" sz="1200" dirty="0" smtClean="0">
                <a:solidFill>
                  <a:srgbClr val="C00000"/>
                </a:solidFill>
                <a:latin typeface="Times New Roman" pitchFamily="18" charset="0"/>
                <a:cs typeface="Times New Roman" pitchFamily="18" charset="0"/>
              </a:rPr>
              <a:t>,</a:t>
            </a:r>
          </a:p>
          <a:p>
            <a:pPr algn="r"/>
            <a:r>
              <a:rPr lang="ru-RU" sz="1200" dirty="0" err="1" smtClean="0">
                <a:solidFill>
                  <a:srgbClr val="C00000"/>
                </a:solidFill>
                <a:latin typeface="Times New Roman" pitchFamily="18" charset="0"/>
                <a:cs typeface="Times New Roman" pitchFamily="18" charset="0"/>
              </a:rPr>
              <a:t>Чаба</a:t>
            </a:r>
            <a:r>
              <a:rPr lang="ru-RU" sz="1200" dirty="0" smtClean="0">
                <a:solidFill>
                  <a:srgbClr val="C00000"/>
                </a:solidFill>
                <a:latin typeface="Times New Roman" pitchFamily="18" charset="0"/>
                <a:cs typeface="Times New Roman" pitchFamily="18" charset="0"/>
              </a:rPr>
              <a:t> – </a:t>
            </a:r>
            <a:r>
              <a:rPr lang="ru-RU" sz="1200" dirty="0" err="1" smtClean="0">
                <a:solidFill>
                  <a:srgbClr val="C00000"/>
                </a:solidFill>
                <a:latin typeface="Times New Roman" pitchFamily="18" charset="0"/>
                <a:cs typeface="Times New Roman" pitchFamily="18" charset="0"/>
              </a:rPr>
              <a:t>юк</a:t>
            </a:r>
            <a:r>
              <a:rPr lang="ru-RU" sz="1200" dirty="0" smtClean="0">
                <a:solidFill>
                  <a:srgbClr val="C00000"/>
                </a:solidFill>
                <a:latin typeface="Times New Roman" pitchFamily="18" charset="0"/>
                <a:cs typeface="Times New Roman" pitchFamily="18" charset="0"/>
              </a:rPr>
              <a:t> </a:t>
            </a:r>
            <a:r>
              <a:rPr lang="ru-RU" sz="1200" dirty="0" err="1" smtClean="0">
                <a:solidFill>
                  <a:srgbClr val="C00000"/>
                </a:solidFill>
                <a:latin typeface="Times New Roman" pitchFamily="18" charset="0"/>
                <a:cs typeface="Times New Roman" pitchFamily="18" charset="0"/>
              </a:rPr>
              <a:t>аяклары</a:t>
            </a:r>
            <a:r>
              <a:rPr lang="ru-RU" sz="1200" dirty="0" smtClean="0">
                <a:solidFill>
                  <a:srgbClr val="C00000"/>
                </a:solidFill>
                <a:latin typeface="Times New Roman" pitchFamily="18" charset="0"/>
                <a:cs typeface="Times New Roman" pitchFamily="18" charset="0"/>
              </a:rPr>
              <a:t>,</a:t>
            </a:r>
          </a:p>
          <a:p>
            <a:pPr algn="r"/>
            <a:r>
              <a:rPr lang="tt-RU" sz="1200" dirty="0" smtClean="0">
                <a:solidFill>
                  <a:srgbClr val="C00000"/>
                </a:solidFill>
                <a:latin typeface="Times New Roman" pitchFamily="18" charset="0"/>
                <a:cs typeface="Times New Roman" pitchFamily="18" charset="0"/>
              </a:rPr>
              <a:t>Т</a:t>
            </a:r>
            <a:r>
              <a:rPr lang="ru-RU" sz="1200" dirty="0" err="1" smtClean="0">
                <a:solidFill>
                  <a:srgbClr val="C00000"/>
                </a:solidFill>
                <a:latin typeface="Times New Roman" pitchFamily="18" charset="0"/>
                <a:cs typeface="Times New Roman" pitchFamily="18" charset="0"/>
              </a:rPr>
              <a:t>ышта</a:t>
            </a:r>
            <a:r>
              <a:rPr lang="ru-RU" sz="1200" dirty="0" smtClean="0">
                <a:solidFill>
                  <a:srgbClr val="C00000"/>
                </a:solidFill>
                <a:latin typeface="Times New Roman" pitchFamily="18" charset="0"/>
                <a:cs typeface="Times New Roman" pitchFamily="18" charset="0"/>
              </a:rPr>
              <a:t> </a:t>
            </a:r>
            <a:r>
              <a:rPr lang="ru-RU" sz="1200" dirty="0" err="1" smtClean="0">
                <a:solidFill>
                  <a:srgbClr val="C00000"/>
                </a:solidFill>
                <a:latin typeface="Times New Roman" pitchFamily="18" charset="0"/>
                <a:cs typeface="Times New Roman" pitchFamily="18" charset="0"/>
              </a:rPr>
              <a:t>булса</a:t>
            </a:r>
            <a:r>
              <a:rPr lang="ru-RU" sz="1200" dirty="0" smtClean="0">
                <a:solidFill>
                  <a:srgbClr val="C00000"/>
                </a:solidFill>
                <a:latin typeface="Times New Roman" pitchFamily="18" charset="0"/>
                <a:cs typeface="Times New Roman" pitchFamily="18" charset="0"/>
              </a:rPr>
              <a:t> </a:t>
            </a:r>
            <a:r>
              <a:rPr lang="ru-RU" sz="1200" dirty="0" err="1" smtClean="0">
                <a:solidFill>
                  <a:srgbClr val="C00000"/>
                </a:solidFill>
                <a:latin typeface="Times New Roman" pitchFamily="18" charset="0"/>
                <a:cs typeface="Times New Roman" pitchFamily="18" charset="0"/>
              </a:rPr>
              <a:t>өелә</a:t>
            </a:r>
            <a:r>
              <a:rPr lang="ru-RU" sz="1200" dirty="0" smtClean="0">
                <a:solidFill>
                  <a:srgbClr val="C00000"/>
                </a:solidFill>
                <a:latin typeface="Times New Roman" pitchFamily="18" charset="0"/>
                <a:cs typeface="Times New Roman" pitchFamily="18" charset="0"/>
              </a:rPr>
              <a:t>,</a:t>
            </a:r>
          </a:p>
          <a:p>
            <a:pPr algn="r"/>
            <a:r>
              <a:rPr lang="ru-RU" sz="1200" dirty="0" err="1" smtClean="0">
                <a:solidFill>
                  <a:srgbClr val="C00000"/>
                </a:solidFill>
                <a:latin typeface="Times New Roman" pitchFamily="18" charset="0"/>
                <a:cs typeface="Times New Roman" pitchFamily="18" charset="0"/>
              </a:rPr>
              <a:t>Өйгә</a:t>
            </a:r>
            <a:r>
              <a:rPr lang="ru-RU" sz="1200" dirty="0" smtClean="0">
                <a:solidFill>
                  <a:srgbClr val="C00000"/>
                </a:solidFill>
                <a:latin typeface="Times New Roman" pitchFamily="18" charset="0"/>
                <a:cs typeface="Times New Roman" pitchFamily="18" charset="0"/>
              </a:rPr>
              <a:t> </a:t>
            </a:r>
            <a:r>
              <a:rPr lang="ru-RU" sz="1200" dirty="0" err="1" smtClean="0">
                <a:solidFill>
                  <a:srgbClr val="C00000"/>
                </a:solidFill>
                <a:latin typeface="Times New Roman" pitchFamily="18" charset="0"/>
                <a:cs typeface="Times New Roman" pitchFamily="18" charset="0"/>
              </a:rPr>
              <a:t>керсә</a:t>
            </a:r>
            <a:r>
              <a:rPr lang="ru-RU" sz="1200" dirty="0" smtClean="0">
                <a:solidFill>
                  <a:srgbClr val="C00000"/>
                </a:solidFill>
                <a:latin typeface="Times New Roman" pitchFamily="18" charset="0"/>
                <a:cs typeface="Times New Roman" pitchFamily="18" charset="0"/>
              </a:rPr>
              <a:t>, </a:t>
            </a:r>
            <a:r>
              <a:rPr lang="ru-RU" sz="1200" dirty="0" err="1" smtClean="0">
                <a:solidFill>
                  <a:srgbClr val="C00000"/>
                </a:solidFill>
                <a:latin typeface="Times New Roman" pitchFamily="18" charset="0"/>
                <a:cs typeface="Times New Roman" pitchFamily="18" charset="0"/>
              </a:rPr>
              <a:t>җәелә</a:t>
            </a:r>
            <a:r>
              <a:rPr lang="ru-RU" sz="1200" dirty="0" smtClean="0">
                <a:solidFill>
                  <a:srgbClr val="C00000"/>
                </a:solidFill>
                <a:latin typeface="Times New Roman" pitchFamily="18" charset="0"/>
                <a:cs typeface="Times New Roman" pitchFamily="18" charset="0"/>
              </a:rPr>
              <a:t>. </a:t>
            </a:r>
          </a:p>
          <a:p>
            <a:pPr algn="r"/>
            <a:endParaRPr lang="ru-RU" sz="1200" dirty="0" smtClean="0">
              <a:solidFill>
                <a:srgbClr val="C00000"/>
              </a:solidFill>
              <a:latin typeface="Times New Roman" pitchFamily="18" charset="0"/>
              <a:cs typeface="Times New Roman" pitchFamily="18" charset="0"/>
            </a:endParaRPr>
          </a:p>
          <a:p>
            <a:endParaRPr lang="ru-RU" sz="1200" dirty="0" smtClean="0">
              <a:solidFill>
                <a:srgbClr val="C00000"/>
              </a:solidFill>
              <a:latin typeface="Times New Roman" pitchFamily="18" charset="0"/>
              <a:cs typeface="Times New Roman" pitchFamily="18" charset="0"/>
            </a:endParaRPr>
          </a:p>
          <a:p>
            <a:r>
              <a:rPr lang="ru-RU" sz="1200" dirty="0" err="1" smtClean="0">
                <a:solidFill>
                  <a:srgbClr val="C00000"/>
                </a:solidFill>
                <a:latin typeface="Times New Roman" pitchFamily="18" charset="0"/>
                <a:cs typeface="Times New Roman" pitchFamily="18" charset="0"/>
              </a:rPr>
              <a:t>Котыра</a:t>
            </a:r>
            <a:r>
              <a:rPr lang="ru-RU" sz="1200" dirty="0" smtClean="0">
                <a:solidFill>
                  <a:srgbClr val="C00000"/>
                </a:solidFill>
                <a:latin typeface="Times New Roman" pitchFamily="18" charset="0"/>
                <a:cs typeface="Times New Roman" pitchFamily="18" charset="0"/>
              </a:rPr>
              <a:t> </a:t>
            </a:r>
            <a:r>
              <a:rPr lang="ru-RU" sz="1200" dirty="0" smtClean="0">
                <a:solidFill>
                  <a:srgbClr val="C00000"/>
                </a:solidFill>
                <a:latin typeface="Times New Roman" pitchFamily="18" charset="0"/>
                <a:cs typeface="Times New Roman" pitchFamily="18" charset="0"/>
              </a:rPr>
              <a:t>да </a:t>
            </a:r>
            <a:r>
              <a:rPr lang="ru-RU" sz="1200" dirty="0" err="1" smtClean="0">
                <a:solidFill>
                  <a:srgbClr val="C00000"/>
                </a:solidFill>
                <a:latin typeface="Times New Roman" pitchFamily="18" charset="0"/>
                <a:cs typeface="Times New Roman" pitchFamily="18" charset="0"/>
              </a:rPr>
              <a:t>үкерә</a:t>
            </a:r>
            <a:r>
              <a:rPr lang="ru-RU" sz="1200" dirty="0" smtClean="0">
                <a:solidFill>
                  <a:srgbClr val="C00000"/>
                </a:solidFill>
                <a:latin typeface="Times New Roman" pitchFamily="18" charset="0"/>
                <a:cs typeface="Times New Roman" pitchFamily="18" charset="0"/>
              </a:rPr>
              <a:t>,</a:t>
            </a:r>
          </a:p>
          <a:p>
            <a:r>
              <a:rPr lang="ru-RU" sz="1200" dirty="0" err="1" smtClean="0">
                <a:solidFill>
                  <a:srgbClr val="C00000"/>
                </a:solidFill>
                <a:latin typeface="Times New Roman" pitchFamily="18" charset="0"/>
                <a:cs typeface="Times New Roman" pitchFamily="18" charset="0"/>
              </a:rPr>
              <a:t>Бөтен</a:t>
            </a:r>
            <a:r>
              <a:rPr lang="ru-RU" sz="1200" dirty="0" smtClean="0">
                <a:solidFill>
                  <a:srgbClr val="C00000"/>
                </a:solidFill>
                <a:latin typeface="Times New Roman" pitchFamily="18" charset="0"/>
                <a:cs typeface="Times New Roman" pitchFamily="18" charset="0"/>
              </a:rPr>
              <a:t> </a:t>
            </a:r>
            <a:r>
              <a:rPr lang="ru-RU" sz="1200" dirty="0" err="1" smtClean="0">
                <a:solidFill>
                  <a:srgbClr val="C00000"/>
                </a:solidFill>
                <a:latin typeface="Times New Roman" pitchFamily="18" charset="0"/>
                <a:cs typeface="Times New Roman" pitchFamily="18" charset="0"/>
              </a:rPr>
              <a:t>җирне</a:t>
            </a:r>
            <a:r>
              <a:rPr lang="ru-RU" sz="1200" dirty="0" smtClean="0">
                <a:solidFill>
                  <a:srgbClr val="C00000"/>
                </a:solidFill>
                <a:latin typeface="Times New Roman" pitchFamily="18" charset="0"/>
                <a:cs typeface="Times New Roman" pitchFamily="18" charset="0"/>
              </a:rPr>
              <a:t> </a:t>
            </a:r>
            <a:r>
              <a:rPr lang="ru-RU" sz="1200" dirty="0" err="1" smtClean="0">
                <a:solidFill>
                  <a:srgbClr val="C00000"/>
                </a:solidFill>
                <a:latin typeface="Times New Roman" pitchFamily="18" charset="0"/>
                <a:cs typeface="Times New Roman" pitchFamily="18" charset="0"/>
              </a:rPr>
              <a:t>тутыра</a:t>
            </a:r>
            <a:r>
              <a:rPr lang="ru-RU" sz="1200" dirty="0" smtClean="0">
                <a:solidFill>
                  <a:srgbClr val="C00000"/>
                </a:solidFill>
                <a:latin typeface="Times New Roman" pitchFamily="18" charset="0"/>
                <a:cs typeface="Times New Roman" pitchFamily="18" charset="0"/>
              </a:rPr>
              <a:t>.</a:t>
            </a:r>
          </a:p>
          <a:p>
            <a:r>
              <a:rPr lang="ru-RU" sz="1000" dirty="0" smtClean="0">
                <a:solidFill>
                  <a:srgbClr val="C00000"/>
                </a:solidFill>
                <a:latin typeface="Times New Roman" pitchFamily="18" charset="0"/>
                <a:cs typeface="Times New Roman" pitchFamily="18" charset="0"/>
              </a:rPr>
              <a:t> </a:t>
            </a:r>
          </a:p>
          <a:p>
            <a:pPr algn="r"/>
            <a:r>
              <a:rPr lang="tt-RU" sz="1200" dirty="0" smtClean="0">
                <a:solidFill>
                  <a:srgbClr val="C00000"/>
                </a:solidFill>
                <a:latin typeface="Times New Roman" pitchFamily="18" charset="0"/>
                <a:cs typeface="Times New Roman" pitchFamily="18" charset="0"/>
              </a:rPr>
              <a:t>Е</a:t>
            </a:r>
            <a:r>
              <a:rPr lang="ru-RU" sz="1200" dirty="0" smtClean="0">
                <a:solidFill>
                  <a:srgbClr val="C00000"/>
                </a:solidFill>
                <a:latin typeface="Times New Roman" pitchFamily="18" charset="0"/>
                <a:cs typeface="Times New Roman" pitchFamily="18" charset="0"/>
              </a:rPr>
              <a:t>л да </a:t>
            </a:r>
            <a:r>
              <a:rPr lang="ru-RU" sz="1200" dirty="0" err="1" smtClean="0">
                <a:solidFill>
                  <a:srgbClr val="C00000"/>
                </a:solidFill>
                <a:latin typeface="Times New Roman" pitchFamily="18" charset="0"/>
                <a:cs typeface="Times New Roman" pitchFamily="18" charset="0"/>
              </a:rPr>
              <a:t>киләм</a:t>
            </a:r>
            <a:r>
              <a:rPr lang="ru-RU" sz="1200" dirty="0" smtClean="0">
                <a:solidFill>
                  <a:srgbClr val="C00000"/>
                </a:solidFill>
                <a:latin typeface="Times New Roman" pitchFamily="18" charset="0"/>
                <a:cs typeface="Times New Roman" pitchFamily="18" charset="0"/>
              </a:rPr>
              <a:t> </a:t>
            </a:r>
            <a:r>
              <a:rPr lang="ru-RU" sz="1200" dirty="0" err="1" smtClean="0">
                <a:solidFill>
                  <a:srgbClr val="C00000"/>
                </a:solidFill>
                <a:latin typeface="Times New Roman" pitchFamily="18" charset="0"/>
                <a:cs typeface="Times New Roman" pitchFamily="18" charset="0"/>
              </a:rPr>
              <a:t>сагынып</a:t>
            </a:r>
            <a:r>
              <a:rPr lang="ru-RU" sz="1200" dirty="0" smtClean="0">
                <a:solidFill>
                  <a:srgbClr val="C00000"/>
                </a:solidFill>
                <a:latin typeface="Times New Roman" pitchFamily="18" charset="0"/>
                <a:cs typeface="Times New Roman" pitchFamily="18" charset="0"/>
              </a:rPr>
              <a:t>,</a:t>
            </a:r>
          </a:p>
          <a:p>
            <a:pPr algn="r"/>
            <a:r>
              <a:rPr lang="ru-RU" sz="1200" dirty="0" smtClean="0">
                <a:solidFill>
                  <a:srgbClr val="C00000"/>
                </a:solidFill>
                <a:latin typeface="Times New Roman" pitchFamily="18" charset="0"/>
                <a:cs typeface="Times New Roman" pitchFamily="18" charset="0"/>
              </a:rPr>
              <a:t> Ак </a:t>
            </a:r>
            <a:r>
              <a:rPr lang="ru-RU" sz="1200" dirty="0" err="1" smtClean="0">
                <a:solidFill>
                  <a:srgbClr val="C00000"/>
                </a:solidFill>
                <a:latin typeface="Times New Roman" pitchFamily="18" charset="0"/>
                <a:cs typeface="Times New Roman" pitchFamily="18" charset="0"/>
              </a:rPr>
              <a:t>тунымны</a:t>
            </a:r>
            <a:r>
              <a:rPr lang="ru-RU" sz="1200" dirty="0" smtClean="0">
                <a:solidFill>
                  <a:srgbClr val="C00000"/>
                </a:solidFill>
                <a:latin typeface="Times New Roman" pitchFamily="18" charset="0"/>
                <a:cs typeface="Times New Roman" pitchFamily="18" charset="0"/>
              </a:rPr>
              <a:t> </a:t>
            </a:r>
            <a:r>
              <a:rPr lang="ru-RU" sz="1200" dirty="0" err="1" smtClean="0">
                <a:solidFill>
                  <a:srgbClr val="C00000"/>
                </a:solidFill>
                <a:latin typeface="Times New Roman" pitchFamily="18" charset="0"/>
                <a:cs typeface="Times New Roman" pitchFamily="18" charset="0"/>
              </a:rPr>
              <a:t>ябынып</a:t>
            </a:r>
            <a:r>
              <a:rPr lang="ru-RU" sz="1200" dirty="0" smtClean="0">
                <a:solidFill>
                  <a:srgbClr val="C00000"/>
                </a:solidFill>
                <a:latin typeface="Times New Roman" pitchFamily="18" charset="0"/>
                <a:cs typeface="Times New Roman" pitchFamily="18" charset="0"/>
              </a:rPr>
              <a:t>.</a:t>
            </a:r>
          </a:p>
          <a:p>
            <a:pPr algn="r"/>
            <a:r>
              <a:rPr lang="ru-RU" sz="1200" dirty="0" smtClean="0">
                <a:solidFill>
                  <a:srgbClr val="C00000"/>
                </a:solidFill>
                <a:latin typeface="Times New Roman" pitchFamily="18" charset="0"/>
                <a:cs typeface="Times New Roman" pitchFamily="18" charset="0"/>
              </a:rPr>
              <a:t> </a:t>
            </a:r>
            <a:r>
              <a:rPr lang="ru-RU" sz="1200" dirty="0" err="1" smtClean="0">
                <a:solidFill>
                  <a:srgbClr val="C00000"/>
                </a:solidFill>
                <a:latin typeface="Times New Roman" pitchFamily="18" charset="0"/>
                <a:cs typeface="Times New Roman" pitchFamily="18" charset="0"/>
              </a:rPr>
              <a:t>Киләм</a:t>
            </a:r>
            <a:r>
              <a:rPr lang="ru-RU" sz="1200" dirty="0" smtClean="0">
                <a:solidFill>
                  <a:srgbClr val="C00000"/>
                </a:solidFill>
                <a:latin typeface="Times New Roman" pitchFamily="18" charset="0"/>
                <a:cs typeface="Times New Roman" pitchFamily="18" charset="0"/>
              </a:rPr>
              <a:t>, </a:t>
            </a:r>
            <a:r>
              <a:rPr lang="ru-RU" sz="1200" dirty="0" err="1" smtClean="0">
                <a:solidFill>
                  <a:srgbClr val="C00000"/>
                </a:solidFill>
                <a:latin typeface="Times New Roman" pitchFamily="18" charset="0"/>
                <a:cs typeface="Times New Roman" pitchFamily="18" charset="0"/>
              </a:rPr>
              <a:t>киләм</a:t>
            </a:r>
            <a:r>
              <a:rPr lang="ru-RU" sz="1200" dirty="0" smtClean="0">
                <a:solidFill>
                  <a:srgbClr val="C00000"/>
                </a:solidFill>
                <a:latin typeface="Times New Roman" pitchFamily="18" charset="0"/>
                <a:cs typeface="Times New Roman" pitchFamily="18" charset="0"/>
              </a:rPr>
              <a:t>, ел да </a:t>
            </a:r>
            <a:r>
              <a:rPr lang="ru-RU" sz="1200" dirty="0" err="1" smtClean="0">
                <a:solidFill>
                  <a:srgbClr val="C00000"/>
                </a:solidFill>
                <a:latin typeface="Times New Roman" pitchFamily="18" charset="0"/>
                <a:cs typeface="Times New Roman" pitchFamily="18" charset="0"/>
              </a:rPr>
              <a:t>киләм</a:t>
            </a:r>
            <a:r>
              <a:rPr lang="ru-RU" sz="1200" dirty="0" smtClean="0">
                <a:solidFill>
                  <a:srgbClr val="C00000"/>
                </a:solidFill>
                <a:latin typeface="Times New Roman" pitchFamily="18" charset="0"/>
                <a:cs typeface="Times New Roman" pitchFamily="18" charset="0"/>
              </a:rPr>
              <a:t>,</a:t>
            </a:r>
          </a:p>
          <a:p>
            <a:pPr algn="r"/>
            <a:r>
              <a:rPr lang="ru-RU" sz="1200" dirty="0" err="1" smtClean="0">
                <a:solidFill>
                  <a:srgbClr val="C00000"/>
                </a:solidFill>
                <a:latin typeface="Times New Roman" pitchFamily="18" charset="0"/>
                <a:cs typeface="Times New Roman" pitchFamily="18" charset="0"/>
              </a:rPr>
              <a:t>Көртләр</a:t>
            </a:r>
            <a:r>
              <a:rPr lang="ru-RU" sz="1200" dirty="0" smtClean="0">
                <a:solidFill>
                  <a:srgbClr val="C00000"/>
                </a:solidFill>
                <a:latin typeface="Times New Roman" pitchFamily="18" charset="0"/>
                <a:cs typeface="Times New Roman" pitchFamily="18" charset="0"/>
              </a:rPr>
              <a:t> </a:t>
            </a:r>
            <a:r>
              <a:rPr lang="ru-RU" sz="1200" dirty="0" err="1" smtClean="0">
                <a:solidFill>
                  <a:srgbClr val="C00000"/>
                </a:solidFill>
                <a:latin typeface="Times New Roman" pitchFamily="18" charset="0"/>
                <a:cs typeface="Times New Roman" pitchFamily="18" charset="0"/>
              </a:rPr>
              <a:t>өям</a:t>
            </a:r>
            <a:r>
              <a:rPr lang="ru-RU" sz="1200" dirty="0" smtClean="0">
                <a:solidFill>
                  <a:srgbClr val="C00000"/>
                </a:solidFill>
                <a:latin typeface="Times New Roman" pitchFamily="18" charset="0"/>
                <a:cs typeface="Times New Roman" pitchFamily="18" charset="0"/>
              </a:rPr>
              <a:t>, </a:t>
            </a:r>
            <a:r>
              <a:rPr lang="ru-RU" sz="1200" dirty="0" err="1" smtClean="0">
                <a:solidFill>
                  <a:srgbClr val="C00000"/>
                </a:solidFill>
                <a:latin typeface="Times New Roman" pitchFamily="18" charset="0"/>
                <a:cs typeface="Times New Roman" pitchFamily="18" charset="0"/>
              </a:rPr>
              <a:t>таулар</a:t>
            </a:r>
            <a:r>
              <a:rPr lang="ru-RU" sz="1200" dirty="0" smtClean="0">
                <a:solidFill>
                  <a:srgbClr val="C00000"/>
                </a:solidFill>
                <a:latin typeface="Times New Roman" pitchFamily="18" charset="0"/>
                <a:cs typeface="Times New Roman" pitchFamily="18" charset="0"/>
              </a:rPr>
              <a:t> </a:t>
            </a:r>
            <a:r>
              <a:rPr lang="ru-RU" sz="1200" dirty="0" err="1" smtClean="0">
                <a:solidFill>
                  <a:srgbClr val="C00000"/>
                </a:solidFill>
                <a:latin typeface="Times New Roman" pitchFamily="18" charset="0"/>
                <a:cs typeface="Times New Roman" pitchFamily="18" charset="0"/>
              </a:rPr>
              <a:t>өям</a:t>
            </a:r>
            <a:r>
              <a:rPr lang="ru-RU" sz="1200" dirty="0" smtClean="0">
                <a:solidFill>
                  <a:srgbClr val="C00000"/>
                </a:solidFill>
                <a:latin typeface="Times New Roman" pitchFamily="18" charset="0"/>
                <a:cs typeface="Times New Roman" pitchFamily="18" charset="0"/>
              </a:rPr>
              <a:t>.</a:t>
            </a:r>
          </a:p>
          <a:p>
            <a:pPr algn="r"/>
            <a:r>
              <a:rPr lang="tt-RU" sz="1200" dirty="0" smtClean="0">
                <a:solidFill>
                  <a:srgbClr val="C00000"/>
                </a:solidFill>
                <a:latin typeface="Times New Roman" pitchFamily="18" charset="0"/>
                <a:cs typeface="Times New Roman" pitchFamily="18" charset="0"/>
              </a:rPr>
              <a:t> </a:t>
            </a:r>
            <a:endParaRPr lang="ru-RU" sz="1200" dirty="0" smtClean="0">
              <a:solidFill>
                <a:srgbClr val="C00000"/>
              </a:solidFill>
              <a:latin typeface="Times New Roman" pitchFamily="18" charset="0"/>
              <a:cs typeface="Times New Roman" pitchFamily="18" charset="0"/>
            </a:endParaRPr>
          </a:p>
          <a:p>
            <a:r>
              <a:rPr lang="tt-RU" sz="1200" dirty="0" smtClean="0">
                <a:solidFill>
                  <a:srgbClr val="C00000"/>
                </a:solidFill>
                <a:latin typeface="Times New Roman" pitchFamily="18" charset="0"/>
                <a:cs typeface="Times New Roman" pitchFamily="18" charset="0"/>
              </a:rPr>
              <a:t>Кулсыз, күзсез, буяусыз ясый ул төрле бизәк.</a:t>
            </a:r>
            <a:endParaRPr lang="ru-RU" sz="1200" dirty="0" smtClean="0">
              <a:solidFill>
                <a:srgbClr val="C00000"/>
              </a:solidFill>
              <a:latin typeface="Times New Roman" pitchFamily="18" charset="0"/>
              <a:cs typeface="Times New Roman" pitchFamily="18" charset="0"/>
            </a:endParaRPr>
          </a:p>
          <a:p>
            <a:r>
              <a:rPr lang="tt-RU" sz="1200" dirty="0" smtClean="0">
                <a:solidFill>
                  <a:srgbClr val="C00000"/>
                </a:solidFill>
                <a:latin typeface="Times New Roman" pitchFamily="18" charset="0"/>
                <a:cs typeface="Times New Roman" pitchFamily="18" charset="0"/>
              </a:rPr>
              <a:t>Беркем аны өйрәтми, ул үзе шундый зирәк.   </a:t>
            </a:r>
            <a:endParaRPr lang="ru-RU" sz="1200" dirty="0" smtClean="0">
              <a:solidFill>
                <a:srgbClr val="C00000"/>
              </a:solidFill>
              <a:latin typeface="Times New Roman" pitchFamily="18" charset="0"/>
              <a:cs typeface="Times New Roman" pitchFamily="18" charset="0"/>
            </a:endParaRPr>
          </a:p>
          <a:p>
            <a:pPr algn="r"/>
            <a:r>
              <a:rPr lang="tt-RU" sz="1200" dirty="0" smtClean="0">
                <a:solidFill>
                  <a:srgbClr val="C00000"/>
                </a:solidFill>
                <a:latin typeface="Times New Roman" pitchFamily="18" charset="0"/>
                <a:cs typeface="Times New Roman" pitchFamily="18" charset="0"/>
              </a:rPr>
              <a:t>Һәр </a:t>
            </a:r>
            <a:r>
              <a:rPr lang="tt-RU" sz="1200" dirty="0" smtClean="0">
                <a:solidFill>
                  <a:srgbClr val="C00000"/>
                </a:solidFill>
                <a:latin typeface="Times New Roman" pitchFamily="18" charset="0"/>
                <a:cs typeface="Times New Roman" pitchFamily="18" charset="0"/>
              </a:rPr>
              <a:t>җир карланган,</a:t>
            </a:r>
            <a:endParaRPr lang="ru-RU" sz="1200" dirty="0" smtClean="0">
              <a:solidFill>
                <a:srgbClr val="C00000"/>
              </a:solidFill>
              <a:latin typeface="Times New Roman" pitchFamily="18" charset="0"/>
              <a:cs typeface="Times New Roman" pitchFamily="18" charset="0"/>
            </a:endParaRPr>
          </a:p>
          <a:p>
            <a:pPr algn="r"/>
            <a:r>
              <a:rPr lang="tt-RU" sz="1200" dirty="0" smtClean="0">
                <a:solidFill>
                  <a:srgbClr val="C00000"/>
                </a:solidFill>
                <a:latin typeface="Times New Roman" pitchFamily="18" charset="0"/>
                <a:cs typeface="Times New Roman" pitchFamily="18" charset="0"/>
              </a:rPr>
              <a:t>Сулар бозланган,</a:t>
            </a:r>
            <a:endParaRPr lang="ru-RU" sz="1200" dirty="0" smtClean="0">
              <a:solidFill>
                <a:srgbClr val="C00000"/>
              </a:solidFill>
              <a:latin typeface="Times New Roman" pitchFamily="18" charset="0"/>
              <a:cs typeface="Times New Roman" pitchFamily="18" charset="0"/>
            </a:endParaRPr>
          </a:p>
          <a:p>
            <a:pPr algn="r"/>
            <a:r>
              <a:rPr lang="tt-RU" sz="1200" dirty="0" smtClean="0">
                <a:solidFill>
                  <a:srgbClr val="C00000"/>
                </a:solidFill>
                <a:latin typeface="Times New Roman" pitchFamily="18" charset="0"/>
                <a:cs typeface="Times New Roman" pitchFamily="18" charset="0"/>
              </a:rPr>
              <a:t>Уйный җил-буран,</a:t>
            </a:r>
            <a:endParaRPr lang="ru-RU" sz="1200" dirty="0" smtClean="0">
              <a:solidFill>
                <a:srgbClr val="C00000"/>
              </a:solidFill>
              <a:latin typeface="Times New Roman" pitchFamily="18" charset="0"/>
              <a:cs typeface="Times New Roman" pitchFamily="18" charset="0"/>
            </a:endParaRPr>
          </a:p>
          <a:p>
            <a:pPr algn="r"/>
            <a:r>
              <a:rPr lang="tt-RU" sz="1200" dirty="0" smtClean="0">
                <a:solidFill>
                  <a:srgbClr val="C00000"/>
                </a:solidFill>
                <a:latin typeface="Times New Roman" pitchFamily="18" charset="0"/>
                <a:cs typeface="Times New Roman" pitchFamily="18" charset="0"/>
              </a:rPr>
              <a:t>Бу кайчак, туган?  (Кыш көне)</a:t>
            </a:r>
            <a:endParaRPr lang="ru-RU" sz="1200" dirty="0" smtClean="0">
              <a:solidFill>
                <a:srgbClr val="C00000"/>
              </a:solidFill>
              <a:latin typeface="Times New Roman" pitchFamily="18" charset="0"/>
              <a:cs typeface="Times New Roman" pitchFamily="18" charset="0"/>
            </a:endParaRPr>
          </a:p>
          <a:p>
            <a:r>
              <a:rPr lang="tt-RU" sz="1200" dirty="0" smtClean="0">
                <a:solidFill>
                  <a:srgbClr val="C00000"/>
                </a:solidFill>
                <a:latin typeface="Times New Roman" pitchFamily="18" charset="0"/>
                <a:cs typeface="Times New Roman" pitchFamily="18" charset="0"/>
              </a:rPr>
              <a:t> </a:t>
            </a:r>
            <a:endParaRPr lang="ru-RU" sz="1200" dirty="0" smtClean="0">
              <a:solidFill>
                <a:srgbClr val="C00000"/>
              </a:solidFill>
              <a:latin typeface="Times New Roman" pitchFamily="18" charset="0"/>
              <a:cs typeface="Times New Roman" pitchFamily="18" charset="0"/>
            </a:endParaRPr>
          </a:p>
          <a:p>
            <a:r>
              <a:rPr lang="tt-RU" sz="1200" dirty="0" smtClean="0">
                <a:solidFill>
                  <a:srgbClr val="C00000"/>
                </a:solidFill>
                <a:latin typeface="Times New Roman" pitchFamily="18" charset="0"/>
                <a:cs typeface="Times New Roman" pitchFamily="18" charset="0"/>
              </a:rPr>
              <a:t>Тәңкә карлар сибелгән                                              </a:t>
            </a:r>
          </a:p>
          <a:p>
            <a:r>
              <a:rPr lang="tt-RU" sz="1200" dirty="0" smtClean="0">
                <a:solidFill>
                  <a:srgbClr val="C00000"/>
                </a:solidFill>
                <a:latin typeface="Times New Roman" pitchFamily="18" charset="0"/>
                <a:cs typeface="Times New Roman" pitchFamily="18" charset="0"/>
              </a:rPr>
              <a:t>Җир ап-акка күмелгән</a:t>
            </a:r>
          </a:p>
          <a:p>
            <a:r>
              <a:rPr lang="tt-RU" sz="1200" dirty="0" smtClean="0">
                <a:solidFill>
                  <a:srgbClr val="C00000"/>
                </a:solidFill>
                <a:latin typeface="Times New Roman" pitchFamily="18" charset="0"/>
                <a:cs typeface="Times New Roman" pitchFamily="18" charset="0"/>
              </a:rPr>
              <a:t>.</a:t>
            </a:r>
            <a:r>
              <a:rPr lang="tt-RU" sz="1200" dirty="0" smtClean="0"/>
              <a:t>                                                     </a:t>
            </a:r>
            <a:r>
              <a:rPr lang="tt-RU" sz="1200" dirty="0" smtClean="0"/>
              <a:t>  </a:t>
            </a:r>
            <a:r>
              <a:rPr lang="tt-RU" sz="1200" dirty="0" smtClean="0">
                <a:solidFill>
                  <a:srgbClr val="C00000"/>
                </a:solidFill>
                <a:latin typeface="Times New Roman" pitchFamily="18" charset="0"/>
                <a:cs typeface="Times New Roman" pitchFamily="18" charset="0"/>
              </a:rPr>
              <a:t>Оча – юк канатлары, </a:t>
            </a:r>
            <a:endParaRPr lang="ru-RU" sz="1200" dirty="0">
              <a:solidFill>
                <a:srgbClr val="C00000"/>
              </a:solidFill>
              <a:latin typeface="Times New Roman" pitchFamily="18" charset="0"/>
              <a:cs typeface="Times New Roman" pitchFamily="18" charset="0"/>
            </a:endParaRPr>
          </a:p>
          <a:p>
            <a:pPr algn="ctr"/>
            <a:r>
              <a:rPr lang="tt-RU" sz="1200" dirty="0">
                <a:solidFill>
                  <a:srgbClr val="C00000"/>
                </a:solidFill>
                <a:latin typeface="Times New Roman" pitchFamily="18" charset="0"/>
                <a:cs typeface="Times New Roman" pitchFamily="18" charset="0"/>
              </a:rPr>
              <a:t>Чаба – юк аяклары,</a:t>
            </a:r>
            <a:endParaRPr lang="ru-RU" sz="1200" dirty="0">
              <a:solidFill>
                <a:srgbClr val="C00000"/>
              </a:solidFill>
              <a:latin typeface="Times New Roman" pitchFamily="18" charset="0"/>
              <a:cs typeface="Times New Roman" pitchFamily="18" charset="0"/>
            </a:endParaRPr>
          </a:p>
          <a:p>
            <a:pPr algn="ctr"/>
            <a:r>
              <a:rPr lang="tt-RU" sz="1200" dirty="0">
                <a:solidFill>
                  <a:srgbClr val="C00000"/>
                </a:solidFill>
                <a:latin typeface="Times New Roman" pitchFamily="18" charset="0"/>
                <a:cs typeface="Times New Roman" pitchFamily="18" charset="0"/>
              </a:rPr>
              <a:t>Тышта булса </a:t>
            </a:r>
            <a:r>
              <a:rPr lang="tt-RU" sz="1200" dirty="0" smtClean="0">
                <a:solidFill>
                  <a:srgbClr val="C00000"/>
                </a:solidFill>
                <a:latin typeface="Times New Roman" pitchFamily="18" charset="0"/>
                <a:cs typeface="Times New Roman" pitchFamily="18" charset="0"/>
              </a:rPr>
              <a:t>өелә,</a:t>
            </a:r>
            <a:endParaRPr lang="ru-RU" sz="1200" dirty="0">
              <a:solidFill>
                <a:srgbClr val="C00000"/>
              </a:solidFill>
              <a:latin typeface="Times New Roman" pitchFamily="18" charset="0"/>
              <a:cs typeface="Times New Roman" pitchFamily="18" charset="0"/>
            </a:endParaRPr>
          </a:p>
          <a:p>
            <a:pPr algn="ctr"/>
            <a:r>
              <a:rPr lang="tt-RU" sz="1200" dirty="0" smtClean="0">
                <a:solidFill>
                  <a:srgbClr val="C00000"/>
                </a:solidFill>
                <a:latin typeface="Times New Roman" pitchFamily="18" charset="0"/>
                <a:cs typeface="Times New Roman" pitchFamily="18" charset="0"/>
              </a:rPr>
              <a:t>Өйгә </a:t>
            </a:r>
            <a:r>
              <a:rPr lang="tt-RU" sz="1200" dirty="0">
                <a:solidFill>
                  <a:srgbClr val="C00000"/>
                </a:solidFill>
                <a:latin typeface="Times New Roman" pitchFamily="18" charset="0"/>
                <a:cs typeface="Times New Roman" pitchFamily="18" charset="0"/>
              </a:rPr>
              <a:t>керсә, </a:t>
            </a:r>
            <a:r>
              <a:rPr lang="tt-RU" sz="1200" dirty="0" smtClean="0">
                <a:solidFill>
                  <a:srgbClr val="C00000"/>
                </a:solidFill>
                <a:latin typeface="Times New Roman" pitchFamily="18" charset="0"/>
                <a:cs typeface="Times New Roman" pitchFamily="18" charset="0"/>
              </a:rPr>
              <a:t>җәелә. </a:t>
            </a:r>
            <a:endParaRPr lang="ru-RU" sz="1200" dirty="0">
              <a:solidFill>
                <a:srgbClr val="C00000"/>
              </a:solidFill>
              <a:latin typeface="Times New Roman" pitchFamily="18" charset="0"/>
              <a:cs typeface="Times New Roman" pitchFamily="18" charset="0"/>
            </a:endParaRPr>
          </a:p>
          <a:p>
            <a:endParaRPr lang="ru-RU" sz="1000" dirty="0" smtClean="0">
              <a:solidFill>
                <a:srgbClr val="C00000"/>
              </a:solidFill>
              <a:latin typeface="Times New Roman" pitchFamily="18" charset="0"/>
              <a:cs typeface="Times New Roman" pitchFamily="18" charset="0"/>
            </a:endParaRPr>
          </a:p>
          <a:p>
            <a:r>
              <a:rPr lang="tt-RU" sz="1000" dirty="0" smtClean="0">
                <a:solidFill>
                  <a:srgbClr val="C00000"/>
                </a:solidFill>
                <a:latin typeface="Times New Roman" pitchFamily="18" charset="0"/>
                <a:cs typeface="Times New Roman" pitchFamily="18" charset="0"/>
              </a:rPr>
              <a:t> </a:t>
            </a:r>
            <a:endParaRPr lang="ru-RU" sz="1000" dirty="0" smtClean="0">
              <a:solidFill>
                <a:srgbClr val="C00000"/>
              </a:solidFill>
              <a:latin typeface="Times New Roman" pitchFamily="18" charset="0"/>
              <a:cs typeface="Times New Roman" pitchFamily="18" charset="0"/>
            </a:endParaRPr>
          </a:p>
        </p:txBody>
      </p:sp>
      <p:sp>
        <p:nvSpPr>
          <p:cNvPr id="8" name="Горизонтальный свиток 7"/>
          <p:cNvSpPr/>
          <p:nvPr/>
        </p:nvSpPr>
        <p:spPr>
          <a:xfrm>
            <a:off x="561789" y="77325"/>
            <a:ext cx="5760640" cy="462227"/>
          </a:xfrm>
          <a:prstGeom prst="horizontalScroll">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tt-RU" sz="1200" dirty="0" smtClean="0">
                <a:solidFill>
                  <a:schemeClr val="tx1"/>
                </a:solidFill>
                <a:latin typeface="Times New Roman" pitchFamily="18" charset="0"/>
                <a:cs typeface="Times New Roman" pitchFamily="18" charset="0"/>
              </a:rPr>
              <a:t>“Ай нурлары”                   2016 ел               Декабр</a:t>
            </a:r>
            <a:r>
              <a:rPr lang="ru-RU" sz="1200" dirty="0" smtClean="0">
                <a:solidFill>
                  <a:schemeClr val="tx1"/>
                </a:solidFill>
                <a:latin typeface="Times New Roman" pitchFamily="18" charset="0"/>
                <a:cs typeface="Times New Roman" pitchFamily="18" charset="0"/>
              </a:rPr>
              <a:t>ь</a:t>
            </a:r>
            <a:r>
              <a:rPr lang="tt-RU" sz="1200" dirty="0" smtClean="0">
                <a:solidFill>
                  <a:schemeClr val="tx1"/>
                </a:solidFill>
                <a:latin typeface="Times New Roman" pitchFamily="18" charset="0"/>
                <a:cs typeface="Times New Roman" pitchFamily="18" charset="0"/>
              </a:rPr>
              <a:t>          № 4            </a:t>
            </a:r>
            <a:r>
              <a:rPr lang="tt-RU" sz="1200" dirty="0">
                <a:solidFill>
                  <a:schemeClr val="tx1"/>
                </a:solidFill>
                <a:latin typeface="Times New Roman" pitchFamily="18" charset="0"/>
                <a:cs typeface="Times New Roman" pitchFamily="18" charset="0"/>
              </a:rPr>
              <a:t>8</a:t>
            </a:r>
            <a:r>
              <a:rPr lang="tt-RU" sz="1200" dirty="0" smtClean="0">
                <a:solidFill>
                  <a:schemeClr val="tx1"/>
                </a:solidFill>
                <a:latin typeface="Times New Roman" pitchFamily="18" charset="0"/>
                <a:cs typeface="Times New Roman" pitchFamily="18" charset="0"/>
              </a:rPr>
              <a:t> бит</a:t>
            </a:r>
            <a:endParaRPr lang="ru-RU" sz="12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121161266"/>
      </p:ext>
    </p:extLst>
  </p:cSld>
  <p:clrMapOvr>
    <a:masterClrMapping/>
  </p:clrMapOvr>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Официальная">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Elemental</Template>
  <TotalTime>1323</TotalTime>
  <Words>1383</Words>
  <Application>Microsoft Office PowerPoint</Application>
  <PresentationFormat>Экран (4:3)</PresentationFormat>
  <Paragraphs>175</Paragraphs>
  <Slides>8</Slides>
  <Notes>4</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Воздушный поток</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ramzia</dc:creator>
  <cp:lastModifiedBy>ramzia</cp:lastModifiedBy>
  <cp:revision>109</cp:revision>
  <dcterms:created xsi:type="dcterms:W3CDTF">2015-12-04T11:27:01Z</dcterms:created>
  <dcterms:modified xsi:type="dcterms:W3CDTF">2016-12-21T09:30:22Z</dcterms:modified>
</cp:coreProperties>
</file>